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3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theme/theme4.xml" ContentType="application/vnd.openxmlformats-officedocument.theme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theme/theme5.xml" ContentType="application/vnd.openxmlformats-officedocument.theme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6.xml" ContentType="application/vnd.openxmlformats-officedocument.theme+xml"/>
  <Override PartName="/ppt/slideLayouts/slideLayout11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8" r:id="rId4"/>
    <p:sldMasterId id="2147483946" r:id="rId5"/>
    <p:sldMasterId id="2147483963" r:id="rId6"/>
    <p:sldMasterId id="2147483980" r:id="rId7"/>
    <p:sldMasterId id="2147483998" r:id="rId8"/>
    <p:sldMasterId id="2147484006" r:id="rId9"/>
    <p:sldMasterId id="2147483820" r:id="rId10"/>
  </p:sldMasterIdLst>
  <p:notesMasterIdLst>
    <p:notesMasterId r:id="rId12"/>
  </p:notesMasterIdLst>
  <p:handoutMasterIdLst>
    <p:handoutMasterId r:id="rId13"/>
  </p:handoutMasterIdLst>
  <p:sldIdLst>
    <p:sldId id="408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ta D Allocco (c)" initials="MDA(" lastIdx="1" clrIdx="0">
    <p:extLst>
      <p:ext uri="{19B8F6BF-5375-455C-9EA6-DF929625EA0E}">
        <p15:presenceInfo xmlns:p15="http://schemas.microsoft.com/office/powerpoint/2012/main" userId="S::marta.d.allocco@avanade.com::8115cbe9-c234-49de-b35f-ac65b464a52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591F"/>
    <a:srgbClr val="B43C14"/>
    <a:srgbClr val="890078"/>
    <a:srgbClr val="970032"/>
    <a:srgbClr val="C80000"/>
    <a:srgbClr val="FFB414"/>
    <a:srgbClr val="FF5800"/>
    <a:srgbClr val="D9D9D9"/>
    <a:srgbClr val="FF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7" autoAdjust="0"/>
  </p:normalViewPr>
  <p:slideViewPr>
    <p:cSldViewPr snapToGrid="0" snapToObjects="1">
      <p:cViewPr varScale="1">
        <p:scale>
          <a:sx n="63" d="100"/>
          <a:sy n="63" d="100"/>
        </p:scale>
        <p:origin x="804" y="3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48" d="100"/>
          <a:sy n="48" d="100"/>
        </p:scale>
        <p:origin x="275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Master" Target="slideMasters/slideMaster7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F67937-71EE-2E40-8930-C43612F7F1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B0E328-65A8-6B4F-9EF6-C5128DED21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BD4108-5533-5540-8846-3092E2C7CF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5F66B-C815-8849-811C-F1A4AB94F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10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jpeg>
</file>

<file path=ppt/media/image33.png>
</file>

<file path=ppt/media/image34.png>
</file>

<file path=ppt/media/image35.jpeg>
</file>

<file path=ppt/media/image36.png>
</file>

<file path=ppt/media/image37.jpeg>
</file>

<file path=ppt/media/image38.png>
</file>

<file path=ppt/media/image39.jpe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23134-CEB1-9C43-B6DE-74B10BFB1C0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17A60-5211-564C-AE51-C5EE6D8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17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jpeg"/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1.png"/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png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.png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.png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F2C7DF-21F8-7F43-AF2B-D19C00A05E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3503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3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E812BD-8D1C-D147-BE12-A98D1DCBED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6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E66394-FF44-B54A-970E-D1714966A5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50229" y="0"/>
            <a:ext cx="4341767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2DAEFB-9B27-7745-B22C-5FC7E53AF6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7FA633A-96A6-AB4A-872B-95A18282FE6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CEF4E9-2AA7-764B-9B47-81A6F0DB06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9B4A941-ADB0-2346-8DE7-6F81F6ED01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F0919B-269C-9E4C-B065-AFAD90948D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71487131"/>
      </p:ext>
    </p:extLst>
  </p:cSld>
  <p:clrMapOvr>
    <a:masterClrMapping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2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8B23B3A-9A60-D843-9376-76356B773C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8DA11C-BCBB-BA43-93B4-13A14C3673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66771" y="0"/>
            <a:ext cx="702522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707FE3B-B3BF-904B-A67D-6446D86AAECA}"/>
              </a:ext>
            </a:extLst>
          </p:cNvPr>
          <p:cNvSpPr/>
          <p:nvPr userDrawn="1"/>
        </p:nvSpPr>
        <p:spPr>
          <a:xfrm rot="10800000">
            <a:off x="8779329" y="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334F00-9177-AB4C-B54E-E2695F2F1D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9CCD99-5521-0242-8DEC-F1B5F3A1F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595D63E-BC42-1146-B24F-06509814CFA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2581CCD9-DBDF-A04F-BE7F-A1E74F16BF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0D2C7CC-DB9B-504F-9CCD-BFD8E69413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413497239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C531F4-9830-144F-A3F7-1D04698E31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12243" y="0"/>
            <a:ext cx="527975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1D4626-6814-274C-8C5A-29FDA20C28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8729663" cy="6858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578359-8965-584A-8573-9964BD2652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733FE1D-CE43-3548-A674-F540F897E81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B1594EE-4188-2C45-8155-BCB0CB710B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21C1B79-587D-0B40-8BD1-2973978B23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130369143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71775E9-5CCC-C744-A347-FD6D7E136C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"/>
            <a:ext cx="12192000" cy="68580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CEB482-CB6F-9443-B65C-344097BAE9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"/>
            <a:ext cx="8975358" cy="68580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81BD2C-23D2-9A45-9DB5-8F1EE961A1D2}"/>
              </a:ext>
            </a:extLst>
          </p:cNvPr>
          <p:cNvSpPr/>
          <p:nvPr userDrawn="1"/>
        </p:nvSpPr>
        <p:spPr>
          <a:xfrm>
            <a:off x="-1" y="-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DB7D6-40AA-4343-B4E2-199A347184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2AF9912-614E-3D4E-B416-F91AEA4D98BE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86759D7-D894-C44E-9567-82395339F6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A426FAF-7F34-FC4E-843C-F3343DAA5D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561805651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29DE87-6EEF-3940-A3AD-63C710FF05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16609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70C166-6964-A34E-9BDC-EBF9D38554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462337" y="-1"/>
            <a:ext cx="8729663" cy="68580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CFA468-8EFE-AA4A-81B8-1C67BE261F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3909DC2-BE66-1C49-B91D-17F11BADE0FE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B4AF51A-EE15-B041-8C64-36E9C5F752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6089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326052C-8051-C340-BDCA-346D55AD4C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66089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4DB485-0F3D-F040-AC9D-9CB786ADC66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945931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1BA9E0-74B5-A94D-9C77-2F114BF497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024" y="-4"/>
            <a:ext cx="12168975" cy="68580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2C51DA-DABE-7A4C-9D9C-570F19437A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216642" y="-2"/>
            <a:ext cx="8975358" cy="68580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86318BD-2EA1-CE47-8E18-24A7381896E3}"/>
              </a:ext>
            </a:extLst>
          </p:cNvPr>
          <p:cNvSpPr/>
          <p:nvPr userDrawn="1"/>
        </p:nvSpPr>
        <p:spPr>
          <a:xfrm rot="10800000">
            <a:off x="8779329" y="-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B76BF9-BEC3-AB44-9BB8-8CF64D29F2C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18766E-9F94-0541-B9DB-85FA913A85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6E834AA-BADA-3E4A-A55C-1374006E906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CF5473B-04DA-0742-BE53-B53240C31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6089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43CF364-A487-EB47-A043-A5782070F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66089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853181683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4B0F476-6A13-4A4D-B739-3332E984A5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786" y="-1"/>
            <a:ext cx="12230482" cy="243223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37ED714-DA76-0542-8AD3-1E4D42AAE79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47FA85-8A5A-514C-9513-4FE97F32F9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1137567"/>
            <a:ext cx="12191999" cy="5720429"/>
          </a:xfrm>
          <a:prstGeom prst="rect">
            <a:avLst/>
          </a:prstGeom>
        </p:spPr>
      </p:pic>
      <p:sp>
        <p:nvSpPr>
          <p:cNvPr id="34" name="Title Placeholder 1">
            <a:extLst>
              <a:ext uri="{FF2B5EF4-FFF2-40B4-BE49-F238E27FC236}">
                <a16:creationId xmlns:a16="http://schemas.microsoft.com/office/drawing/2014/main" id="{82053935-550F-A04D-BCA2-DFC9045B4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20"/>
            <a:ext cx="10789921" cy="7468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D06D78-1E47-604E-9E2C-654060E15B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6" y="6214519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C3BA17-DDEA-BF44-B298-62602040CF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AF56C12-F1C8-E842-A487-CD561530E46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70FF361-F637-274D-AC78-6E26182BAC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030D7DF-CE07-C346-8215-A6AA3D3399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2D621B1D-488F-F44C-9411-A9DF4CCF25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8025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315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21D1BF-3238-D247-8FB1-6C25567EC2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2432237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37ED714-DA76-0542-8AD3-1E4D42AAE79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3444F-8394-8A42-88A3-C36D521BBB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137543"/>
            <a:ext cx="12191999" cy="5720455"/>
          </a:xfrm>
          <a:prstGeom prst="rect">
            <a:avLst/>
          </a:prstGeom>
        </p:spPr>
      </p:pic>
      <p:pic>
        <p:nvPicPr>
          <p:cNvPr id="13" name="Picture 12" descr="AvanadeLogoNoTM_AWColor_RGB.png">
            <a:extLst>
              <a:ext uri="{FF2B5EF4-FFF2-40B4-BE49-F238E27FC236}">
                <a16:creationId xmlns:a16="http://schemas.microsoft.com/office/drawing/2014/main" id="{99CB7C58-2D35-7A49-BF36-5F4365856A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2AC03D-713F-BE4A-843B-4942E2A362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392E4DA-AD06-C54A-98DC-61C9D38CDEAD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F443EEA3-8359-464D-B3CA-8C1667BD6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20"/>
            <a:ext cx="10789921" cy="7468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FED734E-DC60-6840-B3B3-BE4C8C5059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DCAEB0E-55E6-D941-B039-D32670F332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316A4E7-6819-744E-93AB-72AE4292A3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0584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315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1/2 Horizont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151B9F6-7BF9-1D48-A4D3-968E0ED8C60A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21824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53E416-5773-3D41-901E-80F99FBBF485}"/>
              </a:ext>
            </a:extLst>
          </p:cNvPr>
          <p:cNvSpPr/>
          <p:nvPr userDrawn="1"/>
        </p:nvSpPr>
        <p:spPr>
          <a:xfrm>
            <a:off x="0" y="0"/>
            <a:ext cx="12192000" cy="3200399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821663-DC29-3C46-B95F-B4E3B71C21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41522"/>
            <a:ext cx="12191999" cy="207672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704D1E-9033-B24B-855F-01171C8364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8BDF195-C50B-3740-8700-F82E32D97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296FF591-0562-F94D-81E9-C1E5AC01A7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D7664EFB-1360-0745-A302-BC0184BF57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CA8CE5AF-3AF2-B14D-B201-3EDEF50527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270493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1/2 Horizont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7945" cy="32328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B371C9-BE53-DF45-A9EB-C512410AF1ED}"/>
              </a:ext>
            </a:extLst>
          </p:cNvPr>
          <p:cNvSpPr/>
          <p:nvPr userDrawn="1"/>
        </p:nvSpPr>
        <p:spPr>
          <a:xfrm>
            <a:off x="0" y="0"/>
            <a:ext cx="12192000" cy="5625885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933B9-AD5B-2B47-B78C-38C72254E8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21439"/>
            <a:ext cx="12191999" cy="391512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18C167-70EF-BC4A-A245-2900A39A63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C4947CB-BDB7-954E-B10A-3981E09D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D0554718-960F-B14D-8516-D9B61B289F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5EC3826-FC52-0E40-8C4F-E7018634A2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6F8901E3-717C-FF42-BB5A-E018F5CE29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024803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 1/2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41" y="0"/>
            <a:ext cx="12148665" cy="311516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1F2DB86-AB28-AF47-9A44-81D54FBDFA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C92341-4E4C-684D-9A0D-167374905C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21437"/>
            <a:ext cx="12191999" cy="48365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D06D78-1E47-604E-9E2C-654060E15B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6" y="6214519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FAA4FC-20A7-5E4A-9DA4-CFCED2C430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8181C62-73B3-9946-8DE9-FC555F43CB0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488C9DCE-B1E2-A041-A290-5E3F8FFE9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6D07B1A5-D4D0-CD4B-A9C3-5B2D5D8F37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F4DDD2E-E4B1-3F44-83B3-3BD859476F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0AA35EFF-4434-A44F-A9D7-FDA7829E93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16801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L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6D1474-6BEE-7548-BD84-8B8A22552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00479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5146E8-C5E7-554C-9D76-16D657D1F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567C8F3-2FF7-8044-8372-290DD44A63B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8EA0B5-0678-9A45-94A3-713095C109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866206-D27B-564D-B2A2-FB07DA2B9F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E878FC55-6669-014C-BF7F-05C78227E79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04789" y="409155"/>
            <a:ext cx="4587143" cy="55344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899546"/>
      </p:ext>
    </p:extLst>
  </p:cSld>
  <p:clrMapOvr>
    <a:masterClrMapping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Quot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0CD186-226D-A64C-BEF8-879D9CDF19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21B81D0-5F01-4B4C-A1C0-5A4B8F7483A2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455FB5EF-951F-6342-9716-4AA4A07B7C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376" y="1152719"/>
            <a:ext cx="10783229" cy="2447731"/>
          </a:xfrm>
          <a:prstGeom prst="rect">
            <a:avLst/>
          </a:prstGeo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Add your quote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76D3E08-4B2F-D448-83DD-6F1777BA5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3943350"/>
            <a:ext cx="10901362" cy="742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Insert authors quote details here</a:t>
            </a:r>
          </a:p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maximum 3 lines at 20pt, minimum 14pt. </a:t>
            </a:r>
          </a:p>
        </p:txBody>
      </p:sp>
    </p:spTree>
    <p:extLst>
      <p:ext uri="{BB962C8B-B14F-4D97-AF65-F5344CB8AC3E}">
        <p14:creationId xmlns:p14="http://schemas.microsoft.com/office/powerpoint/2010/main" val="1692220280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8116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wave cover 1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A9DE5B-A4E0-A44F-B6BF-BBC6726F49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2275220"/>
            <a:ext cx="10848975" cy="1363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8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Headline text – Cover slide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4CEE6339-B898-8448-83C0-DD2C637A10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4" y="3825875"/>
            <a:ext cx="10848975" cy="7381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</p:spTree>
    <p:extLst>
      <p:ext uri="{BB962C8B-B14F-4D97-AF65-F5344CB8AC3E}">
        <p14:creationId xmlns:p14="http://schemas.microsoft.com/office/powerpoint/2010/main" val="40422138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wave cover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6F7F7FFD-3968-2849-ABE3-C35B2D18B6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2275220"/>
            <a:ext cx="10848975" cy="136339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8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Headline text – Cover slide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AF8EA7CA-7885-A84A-BCED-A10FB7B96A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4" y="3825875"/>
            <a:ext cx="10848975" cy="7381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</p:spTree>
    <p:extLst>
      <p:ext uri="{BB962C8B-B14F-4D97-AF65-F5344CB8AC3E}">
        <p14:creationId xmlns:p14="http://schemas.microsoft.com/office/powerpoint/2010/main" val="9917703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wave cover w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A058FE-7F40-F948-B33D-21290508E8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-39"/>
          <a:stretch/>
        </p:blipFill>
        <p:spPr>
          <a:xfrm>
            <a:off x="0" y="0"/>
            <a:ext cx="12192000" cy="4058217"/>
          </a:xfrm>
          <a:prstGeom prst="rect">
            <a:avLst/>
          </a:prstGeom>
        </p:spPr>
      </p:pic>
      <p:sp>
        <p:nvSpPr>
          <p:cNvPr id="14" name="White rectangle">
            <a:extLst>
              <a:ext uri="{FF2B5EF4-FFF2-40B4-BE49-F238E27FC236}">
                <a16:creationId xmlns:a16="http://schemas.microsoft.com/office/drawing/2014/main" id="{67E667B1-28DF-7543-AC24-8FF8F0D58C38}"/>
              </a:ext>
            </a:extLst>
          </p:cNvPr>
          <p:cNvSpPr/>
          <p:nvPr userDrawn="1"/>
        </p:nvSpPr>
        <p:spPr>
          <a:xfrm>
            <a:off x="-18807" y="3929342"/>
            <a:ext cx="12225719" cy="2928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2D37D03B-4DB5-0C45-A38B-9AC5D6E5096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5" y="5548311"/>
            <a:ext cx="10906125" cy="664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Subtitle text</a:t>
            </a:r>
          </a:p>
        </p:txBody>
      </p:sp>
      <p:sp>
        <p:nvSpPr>
          <p:cNvPr id="3" name="Headline text">
            <a:extLst>
              <a:ext uri="{FF2B5EF4-FFF2-40B4-BE49-F238E27FC236}">
                <a16:creationId xmlns:a16="http://schemas.microsoft.com/office/drawing/2014/main" id="{F3F21229-147A-8546-AF12-02E2714888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8174" y="4205855"/>
            <a:ext cx="10906125" cy="119481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000" b="1" i="0">
                <a:solidFill>
                  <a:srgbClr val="FC591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  <a:lvl2pPr>
              <a:defRPr sz="4000" b="1" i="0">
                <a:solidFill>
                  <a:srgbClr val="FC591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2pPr>
            <a:lvl3pPr>
              <a:defRPr sz="4000" b="1" i="0">
                <a:solidFill>
                  <a:srgbClr val="FC591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3pPr>
            <a:lvl4pPr>
              <a:defRPr sz="4000" b="1" i="0">
                <a:solidFill>
                  <a:srgbClr val="FC591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4pPr>
            <a:lvl5pPr>
              <a:defRPr sz="4000" b="1" i="0">
                <a:solidFill>
                  <a:srgbClr val="FC591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5pPr>
          </a:lstStyle>
          <a:p>
            <a:pPr lvl="0"/>
            <a:r>
              <a:rPr lang="en-US" dirty="0"/>
              <a:t>Headline text – Cover slide</a:t>
            </a:r>
          </a:p>
        </p:txBody>
      </p:sp>
      <p:pic>
        <p:nvPicPr>
          <p:cNvPr id="9" name="White waves">
            <a:extLst>
              <a:ext uri="{FF2B5EF4-FFF2-40B4-BE49-F238E27FC236}">
                <a16:creationId xmlns:a16="http://schemas.microsoft.com/office/drawing/2014/main" id="{62C0A53A-4AD5-1E4A-BF4D-C4552FD455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145" b="-500"/>
          <a:stretch/>
        </p:blipFill>
        <p:spPr>
          <a:xfrm>
            <a:off x="-18807" y="-3989592"/>
            <a:ext cx="12225720" cy="814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814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08">
          <p15:clr>
            <a:srgbClr val="FBAE40"/>
          </p15:clr>
        </p15:guide>
        <p15:guide id="2" pos="3840">
          <p15:clr>
            <a:srgbClr val="FBAE40"/>
          </p15:clr>
        </p15:guide>
        <p15:guide id="3" pos="1512">
          <p15:clr>
            <a:srgbClr val="FBAE40"/>
          </p15:clr>
        </p15:guide>
        <p15:guide id="4" orient="horz" pos="3024">
          <p15:clr>
            <a:srgbClr val="FBAE40"/>
          </p15:clr>
        </p15:guide>
        <p15:guide id="5" orient="horz" pos="3456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orient="horz" pos="3672">
          <p15:clr>
            <a:srgbClr val="FBAE40"/>
          </p15:clr>
        </p15:guide>
        <p15:guide id="8" orient="horz" pos="3888">
          <p15:clr>
            <a:srgbClr val="FBAE40"/>
          </p15:clr>
        </p15:guide>
        <p15:guide id="9" orient="horz" pos="4104">
          <p15:clr>
            <a:srgbClr val="FBAE40"/>
          </p15:clr>
        </p15:guide>
        <p15:guide id="10" orient="horz" pos="3240">
          <p15:clr>
            <a:srgbClr val="FBAE40"/>
          </p15:clr>
        </p15:guide>
        <p15:guide id="11" orient="horz" pos="2592">
          <p15:clr>
            <a:srgbClr val="FBAE40"/>
          </p15:clr>
        </p15:guide>
        <p15:guide id="12" orient="horz" pos="2376">
          <p15:clr>
            <a:srgbClr val="FBAE40"/>
          </p15:clr>
        </p15:guide>
        <p15:guide id="13" orient="horz" pos="1944">
          <p15:clr>
            <a:srgbClr val="FBAE40"/>
          </p15:clr>
        </p15:guide>
        <p15:guide id="14" orient="horz" pos="1728">
          <p15:clr>
            <a:srgbClr val="FBAE40"/>
          </p15:clr>
        </p15:guide>
        <p15:guide id="15" orient="horz" pos="1512">
          <p15:clr>
            <a:srgbClr val="FBAE40"/>
          </p15:clr>
        </p15:guide>
        <p15:guide id="16" orient="horz" pos="1296">
          <p15:clr>
            <a:srgbClr val="FBAE40"/>
          </p15:clr>
        </p15:guide>
        <p15:guide id="17" orient="horz" pos="1080">
          <p15:clr>
            <a:srgbClr val="FBAE40"/>
          </p15:clr>
        </p15:guide>
        <p15:guide id="18" orient="horz" pos="864">
          <p15:clr>
            <a:srgbClr val="FBAE40"/>
          </p15:clr>
        </p15:guide>
        <p15:guide id="19" orient="horz" pos="648">
          <p15:clr>
            <a:srgbClr val="FBAE40"/>
          </p15:clr>
        </p15:guide>
        <p15:guide id="20" orient="horz" pos="432">
          <p15:clr>
            <a:srgbClr val="FBAE40"/>
          </p15:clr>
        </p15:guide>
        <p15:guide id="21" orient="horz" pos="216">
          <p15:clr>
            <a:srgbClr val="FBAE40"/>
          </p15:clr>
        </p15:guide>
        <p15:guide id="22" pos="1920">
          <p15:clr>
            <a:srgbClr val="FBAE40"/>
          </p15:clr>
        </p15:guide>
        <p15:guide id="23" pos="5760">
          <p15:clr>
            <a:srgbClr val="FBAE40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wave cover w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C1FD94-191A-5547-A3FD-29A668E1FD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997" cy="4058217"/>
          </a:xfrm>
          <a:prstGeom prst="rect">
            <a:avLst/>
          </a:prstGeom>
        </p:spPr>
      </p:pic>
      <p:pic>
        <p:nvPicPr>
          <p:cNvPr id="8" name="Gradient waves">
            <a:extLst>
              <a:ext uri="{FF2B5EF4-FFF2-40B4-BE49-F238E27FC236}">
                <a16:creationId xmlns:a16="http://schemas.microsoft.com/office/drawing/2014/main" id="{512BD177-0E63-8F40-A772-5FDFD544BF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3" y="2185535"/>
            <a:ext cx="12194115" cy="4683165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C26F2BD6-E1CC-B541-9DC5-B83B70BAE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5" y="5548311"/>
            <a:ext cx="10906125" cy="664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  <p:sp>
        <p:nvSpPr>
          <p:cNvPr id="12" name="Headline text">
            <a:extLst>
              <a:ext uri="{FF2B5EF4-FFF2-40B4-BE49-F238E27FC236}">
                <a16:creationId xmlns:a16="http://schemas.microsoft.com/office/drawing/2014/main" id="{C1CB5B30-E547-0F41-9E93-7D032A81DC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8174" y="4205855"/>
            <a:ext cx="10906125" cy="119481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  <a:lvl2pPr>
              <a:defRPr sz="4000" b="1" i="0">
                <a:solidFill>
                  <a:srgbClr val="FC591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2pPr>
            <a:lvl3pPr>
              <a:defRPr sz="4000" b="1" i="0">
                <a:solidFill>
                  <a:srgbClr val="FC591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3pPr>
            <a:lvl4pPr>
              <a:defRPr sz="4000" b="1" i="0">
                <a:solidFill>
                  <a:srgbClr val="FC591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4pPr>
            <a:lvl5pPr>
              <a:defRPr sz="4000" b="1" i="0">
                <a:solidFill>
                  <a:srgbClr val="FC591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5pPr>
          </a:lstStyle>
          <a:p>
            <a:pPr lvl="0"/>
            <a:r>
              <a:rPr lang="en-US" dirty="0"/>
              <a:t>Headline text – Cover slide</a:t>
            </a:r>
          </a:p>
        </p:txBody>
      </p:sp>
    </p:spTree>
    <p:extLst>
      <p:ext uri="{BB962C8B-B14F-4D97-AF65-F5344CB8AC3E}">
        <p14:creationId xmlns:p14="http://schemas.microsoft.com/office/powerpoint/2010/main" val="20072352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08">
          <p15:clr>
            <a:srgbClr val="FBAE40"/>
          </p15:clr>
        </p15:guide>
        <p15:guide id="2" pos="3840">
          <p15:clr>
            <a:srgbClr val="FBAE40"/>
          </p15:clr>
        </p15:guide>
        <p15:guide id="3" pos="1512">
          <p15:clr>
            <a:srgbClr val="FBAE40"/>
          </p15:clr>
        </p15:guide>
        <p15:guide id="4" orient="horz" pos="3024">
          <p15:clr>
            <a:srgbClr val="FBAE40"/>
          </p15:clr>
        </p15:guide>
        <p15:guide id="5" orient="horz" pos="3456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orient="horz" pos="3672">
          <p15:clr>
            <a:srgbClr val="FBAE40"/>
          </p15:clr>
        </p15:guide>
        <p15:guide id="8" orient="horz" pos="3888">
          <p15:clr>
            <a:srgbClr val="FBAE40"/>
          </p15:clr>
        </p15:guide>
        <p15:guide id="9" orient="horz" pos="4104">
          <p15:clr>
            <a:srgbClr val="FBAE40"/>
          </p15:clr>
        </p15:guide>
        <p15:guide id="10" orient="horz" pos="3240">
          <p15:clr>
            <a:srgbClr val="FBAE40"/>
          </p15:clr>
        </p15:guide>
        <p15:guide id="11" orient="horz" pos="2592">
          <p15:clr>
            <a:srgbClr val="FBAE40"/>
          </p15:clr>
        </p15:guide>
        <p15:guide id="12" orient="horz" pos="2376">
          <p15:clr>
            <a:srgbClr val="FBAE40"/>
          </p15:clr>
        </p15:guide>
        <p15:guide id="13" orient="horz" pos="1944">
          <p15:clr>
            <a:srgbClr val="FBAE40"/>
          </p15:clr>
        </p15:guide>
        <p15:guide id="14" orient="horz" pos="1728">
          <p15:clr>
            <a:srgbClr val="FBAE40"/>
          </p15:clr>
        </p15:guide>
        <p15:guide id="15" orient="horz" pos="1512">
          <p15:clr>
            <a:srgbClr val="FBAE40"/>
          </p15:clr>
        </p15:guide>
        <p15:guide id="16" orient="horz" pos="1296">
          <p15:clr>
            <a:srgbClr val="FBAE40"/>
          </p15:clr>
        </p15:guide>
        <p15:guide id="17" orient="horz" pos="1080">
          <p15:clr>
            <a:srgbClr val="FBAE40"/>
          </p15:clr>
        </p15:guide>
        <p15:guide id="18" orient="horz" pos="864">
          <p15:clr>
            <a:srgbClr val="FBAE40"/>
          </p15:clr>
        </p15:guide>
        <p15:guide id="19" orient="horz" pos="648">
          <p15:clr>
            <a:srgbClr val="FBAE40"/>
          </p15:clr>
        </p15:guide>
        <p15:guide id="20" orient="horz" pos="432">
          <p15:clr>
            <a:srgbClr val="FBAE40"/>
          </p15:clr>
        </p15:guide>
        <p15:guide id="21" orient="horz" pos="216">
          <p15:clr>
            <a:srgbClr val="FBAE40"/>
          </p15:clr>
        </p15:guide>
        <p15:guide id="22" pos="1920">
          <p15:clr>
            <a:srgbClr val="FBAE40"/>
          </p15:clr>
        </p15:guide>
        <p15:guide id="23" pos="5760">
          <p15:clr>
            <a:srgbClr val="FBAE40"/>
          </p15:clr>
        </p15:guide>
      </p15:sldGuideLst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wave breaker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6F7F7FFD-3968-2849-ABE3-C35B2D18B6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2275220"/>
            <a:ext cx="10848975" cy="1363399"/>
          </a:xfrm>
          <a:prstGeom prst="rect">
            <a:avLst/>
          </a:prstGeom>
        </p:spPr>
        <p:txBody>
          <a:bodyPr anchor="b"/>
          <a:lstStyle>
            <a:lvl1pPr>
              <a:defRPr sz="48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Headline text – Breaker slide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AF8EA7CA-7885-A84A-BCED-A10FB7B96A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4" y="3825875"/>
            <a:ext cx="10848975" cy="738188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3950A73-0864-0941-BC2D-903CC7518FD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814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wave breaker w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F03ED-10BB-0344-9563-7807A59325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11009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3ECCB70-B51C-524C-9692-B60C817CD9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62855"/>
            <a:ext cx="12191999" cy="489514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6F7F7FFD-3968-2849-ABE3-C35B2D18B6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3450274"/>
            <a:ext cx="10848975" cy="1363399"/>
          </a:xfrm>
          <a:prstGeom prst="rect">
            <a:avLst/>
          </a:prstGeom>
        </p:spPr>
        <p:txBody>
          <a:bodyPr anchor="b"/>
          <a:lstStyle>
            <a:lvl1pPr>
              <a:defRPr sz="48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Headline text – Breaker slide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AF8EA7CA-7885-A84A-BCED-A10FB7B96A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4" y="5000929"/>
            <a:ext cx="10848975" cy="738188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2AA3D8A-9277-F047-BA2C-FC490075474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1873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EBDA2CA-A402-9248-9407-E0D58A0A26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16328" y="0"/>
            <a:ext cx="697567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6D1474-6BEE-7548-BD84-8B8A22552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00479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5146E8-C5E7-554C-9D76-16D657D1F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567C8F3-2FF7-8044-8372-290DD44A63B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8EA0B5-0678-9A45-94A3-713095C109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866206-D27B-564D-B2A2-FB07DA2B9F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07783286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2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594540-5040-5348-A2E5-F9476439BD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4501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AEE322-154F-E941-BCCD-805F7C1FF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7025227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4EAED40-3B66-C345-9D22-ADA39621ADE1}"/>
              </a:ext>
            </a:extLst>
          </p:cNvPr>
          <p:cNvSpPr/>
          <p:nvPr userDrawn="1"/>
        </p:nvSpPr>
        <p:spPr>
          <a:xfrm>
            <a:off x="0" y="0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C8904E-8F37-7542-A597-118EFA6409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F42896-EF95-EF46-A607-71C7CD584A0C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04B1D35-8B1F-BE48-A525-AEDC96DE5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D1B56FF-3789-064E-A90A-911CAAEFE8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75310135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R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B394386-DF1F-D94A-A0C5-AB2CC4E30F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87210" y="0"/>
            <a:ext cx="7004790" cy="6857999"/>
          </a:xfrm>
          <a:prstGeom prst="rect">
            <a:avLst/>
          </a:prstGeom>
        </p:spPr>
      </p:pic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5F9AF3-6381-9F48-AC17-02937B960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0C6BBAF-30D8-8D4E-81F7-784BA1CDE9E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AFD1677-A6C3-7D4C-ACC3-75F4C0EFCF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95BC38-A2F1-3D49-9DAB-4AD1CEA5A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127B54-985E-174C-B938-988BD5E1071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40501" y="409155"/>
            <a:ext cx="4587143" cy="55344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0372514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19C3F8-37FE-BB48-A6DE-90606FACA1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5"/>
          <a:stretch/>
        </p:blipFill>
        <p:spPr>
          <a:xfrm>
            <a:off x="0" y="5060"/>
            <a:ext cx="7004790" cy="68529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394386-DF1F-D94A-A0C5-AB2CC4E30F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87210" y="0"/>
            <a:ext cx="7004790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5F9AF3-6381-9F48-AC17-02937B960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0C6BBAF-30D8-8D4E-81F7-784BA1CDE9E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AFD1677-A6C3-7D4C-ACC3-75F4C0EFCF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95BC38-A2F1-3D49-9DAB-4AD1CEA5A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D3ED80-E39E-1D42-BB2D-7F2B765D53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7143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2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8B23B3A-9A60-D843-9376-76356B773C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8DA11C-BCBB-BA43-93B4-13A14C3673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66771" y="0"/>
            <a:ext cx="702522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707FE3B-B3BF-904B-A67D-6446D86AAECA}"/>
              </a:ext>
            </a:extLst>
          </p:cNvPr>
          <p:cNvSpPr/>
          <p:nvPr userDrawn="1"/>
        </p:nvSpPr>
        <p:spPr>
          <a:xfrm rot="10800000">
            <a:off x="8779329" y="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334F00-9177-AB4C-B54E-E2695F2F1D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9CCD99-5521-0242-8DEC-F1B5F3A1F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595D63E-BC42-1146-B24F-06509814CFA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2581CCD9-DBDF-A04F-BE7F-A1E74F16BF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0D2C7CC-DB9B-504F-9CCD-BFD8E69413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4791932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C531F4-9830-144F-A3F7-1D04698E31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12243" y="0"/>
            <a:ext cx="527975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1D4626-6814-274C-8C5A-29FDA20C28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8729663" cy="6858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578359-8965-584A-8573-9964BD2652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733FE1D-CE43-3548-A674-F540F897E81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B1594EE-4188-2C45-8155-BCB0CB710B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21C1B79-587D-0B40-8BD1-2973978B23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06875182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71775E9-5CCC-C744-A347-FD6D7E136C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"/>
            <a:ext cx="12192000" cy="68580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CEB482-CB6F-9443-B65C-344097BAE9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"/>
            <a:ext cx="8975358" cy="68580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81BD2C-23D2-9A45-9DB5-8F1EE961A1D2}"/>
              </a:ext>
            </a:extLst>
          </p:cNvPr>
          <p:cNvSpPr/>
          <p:nvPr userDrawn="1"/>
        </p:nvSpPr>
        <p:spPr>
          <a:xfrm>
            <a:off x="-1" y="-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DB7D6-40AA-4343-B4E2-199A347184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2AF9912-614E-3D4E-B416-F91AEA4D98BE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86759D7-D894-C44E-9567-82395339F6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A426FAF-7F34-FC4E-843C-F3343DAA5D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4037394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29DE87-6EEF-3940-A3AD-63C710FF05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16609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70C166-6964-A34E-9BDC-EBF9D38554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462337" y="-1"/>
            <a:ext cx="8729663" cy="68580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CFA468-8EFE-AA4A-81B8-1C67BE261F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3909DC2-BE66-1C49-B91D-17F11BADE0FE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B4AF51A-EE15-B041-8C64-36E9C5F752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6089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326052C-8051-C340-BDCA-346D55AD4C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66089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4DB485-0F3D-F040-AC9D-9CB786ADC66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5908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dient w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8CEEF2A-9F45-F84E-B6FF-1FB37873D6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364480"/>
            <a:ext cx="12192000" cy="14935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1B1B2D-7418-D841-88B9-B399E71E4DA7}"/>
              </a:ext>
            </a:extLst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oter">
            <a:extLst>
              <a:ext uri="{FF2B5EF4-FFF2-40B4-BE49-F238E27FC236}">
                <a16:creationId xmlns:a16="http://schemas.microsoft.com/office/drawing/2014/main" id="{EAAD1CA0-EB30-B64D-8342-A394C875F022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E770253-2368-9B43-9ECE-D6AB45B102F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324" y="6211501"/>
            <a:ext cx="1200727" cy="303302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8CA1F2E-8AB2-A74B-A85D-C88346D85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3840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78D1DDA-5C3B-C442-A8B8-A1A521B6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0D2DB1-3F08-094A-8327-8A632F8E0A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6328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1BA9E0-74B5-A94D-9C77-2F114BF497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024" y="-4"/>
            <a:ext cx="12168975" cy="68580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2C51DA-DABE-7A4C-9D9C-570F19437A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216642" y="-2"/>
            <a:ext cx="8975358" cy="68580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86318BD-2EA1-CE47-8E18-24A7381896E3}"/>
              </a:ext>
            </a:extLst>
          </p:cNvPr>
          <p:cNvSpPr/>
          <p:nvPr userDrawn="1"/>
        </p:nvSpPr>
        <p:spPr>
          <a:xfrm rot="10800000">
            <a:off x="8779329" y="-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B76BF9-BEC3-AB44-9BB8-8CF64D29F2C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18766E-9F94-0541-B9DB-85FA913A85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6E834AA-BADA-3E4A-A55C-1374006E906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CF5473B-04DA-0742-BE53-B53240C31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6089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43CF364-A487-EB47-A043-A5782070F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66089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56389712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4B0F476-6A13-4A4D-B739-3332E984A5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786" y="-1"/>
            <a:ext cx="12230482" cy="243223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37ED714-DA76-0542-8AD3-1E4D42AAE79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47FA85-8A5A-514C-9513-4FE97F32F9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1137567"/>
            <a:ext cx="12191999" cy="5720429"/>
          </a:xfrm>
          <a:prstGeom prst="rect">
            <a:avLst/>
          </a:prstGeom>
        </p:spPr>
      </p:pic>
      <p:sp>
        <p:nvSpPr>
          <p:cNvPr id="34" name="Title Placeholder 1">
            <a:extLst>
              <a:ext uri="{FF2B5EF4-FFF2-40B4-BE49-F238E27FC236}">
                <a16:creationId xmlns:a16="http://schemas.microsoft.com/office/drawing/2014/main" id="{82053935-550F-A04D-BCA2-DFC9045B4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20"/>
            <a:ext cx="10789921" cy="7468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D06D78-1E47-604E-9E2C-654060E15B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6" y="6214519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C3BA17-DDEA-BF44-B298-62602040CF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AF56C12-F1C8-E842-A487-CD561530E46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70FF361-F637-274D-AC78-6E26182BAC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030D7DF-CE07-C346-8215-A6AA3D3399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2D621B1D-488F-F44C-9411-A9DF4CCF25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43501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315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21D1BF-3238-D247-8FB1-6C25567EC2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2432237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37ED714-DA76-0542-8AD3-1E4D42AAE79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3444F-8394-8A42-88A3-C36D521BBB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137543"/>
            <a:ext cx="12191999" cy="572045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2AC03D-713F-BE4A-843B-4942E2A362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392E4DA-AD06-C54A-98DC-61C9D38CDEAD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F443EEA3-8359-464D-B3CA-8C1667BD6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20"/>
            <a:ext cx="10789921" cy="7468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FED734E-DC60-6840-B3B3-BE4C8C5059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DCAEB0E-55E6-D941-B039-D32670F332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316A4E7-6819-744E-93AB-72AE4292A3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Picture 17" descr="AvanadeLogoNoTM_AWColor_RGB.png">
            <a:extLst>
              <a:ext uri="{FF2B5EF4-FFF2-40B4-BE49-F238E27FC236}">
                <a16:creationId xmlns:a16="http://schemas.microsoft.com/office/drawing/2014/main" id="{0705156F-44DC-1B48-93CF-A68F0CA6DBB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606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315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1/2 Horizont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151B9F6-7BF9-1D48-A4D3-968E0ED8C60A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21824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53E416-5773-3D41-901E-80F99FBBF485}"/>
              </a:ext>
            </a:extLst>
          </p:cNvPr>
          <p:cNvSpPr/>
          <p:nvPr userDrawn="1"/>
        </p:nvSpPr>
        <p:spPr>
          <a:xfrm>
            <a:off x="0" y="0"/>
            <a:ext cx="12192000" cy="3200399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821663-DC29-3C46-B95F-B4E3B71C21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41522"/>
            <a:ext cx="12191999" cy="207672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704D1E-9033-B24B-855F-01171C8364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8BDF195-C50B-3740-8700-F82E32D97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296FF591-0562-F94D-81E9-C1E5AC01A7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D7664EFB-1360-0745-A302-BC0184BF57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CA8CE5AF-3AF2-B14D-B201-3EDEF50527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18197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1/2 Horizont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7945" cy="32328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B371C9-BE53-DF45-A9EB-C512410AF1ED}"/>
              </a:ext>
            </a:extLst>
          </p:cNvPr>
          <p:cNvSpPr/>
          <p:nvPr userDrawn="1"/>
        </p:nvSpPr>
        <p:spPr>
          <a:xfrm>
            <a:off x="0" y="0"/>
            <a:ext cx="12192000" cy="5625885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933B9-AD5B-2B47-B78C-38C72254E8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21439"/>
            <a:ext cx="12191999" cy="391512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18C167-70EF-BC4A-A245-2900A39A63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C4947CB-BDB7-954E-B10A-3981E09D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D0554718-960F-B14D-8516-D9B61B289F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5EC3826-FC52-0E40-8C4F-E7018634A2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6F8901E3-717C-FF42-BB5A-E018F5CE29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5444619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 1/2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41" y="0"/>
            <a:ext cx="12148665" cy="311516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1F2DB86-AB28-AF47-9A44-81D54FBDFA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C92341-4E4C-684D-9A0D-167374905C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21437"/>
            <a:ext cx="12191999" cy="48365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D06D78-1E47-604E-9E2C-654060E15B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6" y="6214519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FAA4FC-20A7-5E4A-9DA4-CFCED2C430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8181C62-73B3-9946-8DE9-FC555F43CB0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488C9DCE-B1E2-A041-A290-5E3F8FFE9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6D07B1A5-D4D0-CD4B-A9C3-5B2D5D8F37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F4DDD2E-E4B1-3F44-83B3-3BD859476F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0AA35EFF-4434-A44F-A9D7-FDA7829E93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852449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Quot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0CD186-226D-A64C-BEF8-879D9CDF19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21B81D0-5F01-4B4C-A1C0-5A4B8F7483A2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455FB5EF-951F-6342-9716-4AA4A07B7C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376" y="1152719"/>
            <a:ext cx="10783229" cy="2447731"/>
          </a:xfrm>
          <a:prstGeom prst="rect">
            <a:avLst/>
          </a:prstGeo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Add your quote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76D3E08-4B2F-D448-83DD-6F1777BA5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3943350"/>
            <a:ext cx="10901362" cy="742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Insert authors quote details here</a:t>
            </a:r>
          </a:p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maximum 3 lines at 20pt, minimum 14pt. </a:t>
            </a:r>
          </a:p>
        </p:txBody>
      </p:sp>
    </p:spTree>
    <p:extLst>
      <p:ext uri="{BB962C8B-B14F-4D97-AF65-F5344CB8AC3E}">
        <p14:creationId xmlns:p14="http://schemas.microsoft.com/office/powerpoint/2010/main" val="26131163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63728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wave cover 1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A9DE5B-A4E0-A44F-B6BF-BBC6726F49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2275220"/>
            <a:ext cx="10848975" cy="1363399"/>
          </a:xfrm>
          <a:prstGeom prst="rect">
            <a:avLst/>
          </a:prstGeom>
        </p:spPr>
        <p:txBody>
          <a:bodyPr anchor="b"/>
          <a:lstStyle>
            <a:lvl1pPr>
              <a:defRPr sz="48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Headline text – Cover slide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4CEE6339-B898-8448-83C0-DD2C637A10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4" y="3825875"/>
            <a:ext cx="10848975" cy="738188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</p:spTree>
    <p:extLst>
      <p:ext uri="{BB962C8B-B14F-4D97-AF65-F5344CB8AC3E}">
        <p14:creationId xmlns:p14="http://schemas.microsoft.com/office/powerpoint/2010/main" val="22124555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BB58BE-02F7-3245-85A8-370C7B106A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650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y w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8CEEF2A-9F45-F84E-B6FF-1FB37873D6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364480"/>
            <a:ext cx="12192000" cy="14935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1B1B2D-7418-D841-88B9-B399E71E4DA7}"/>
              </a:ext>
            </a:extLst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8CA1F2E-8AB2-A74B-A85D-C88346D85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3840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78D1DDA-5C3B-C442-A8B8-A1A521B6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C7A858-2C0A-204F-B2B7-AB9900D714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347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dient w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1B1B2D-7418-D841-88B9-B399E71E4DA7}"/>
              </a:ext>
            </a:extLst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8CA1F2E-8AB2-A74B-A85D-C88346D85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3840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78D1DDA-5C3B-C442-A8B8-A1A521B6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2683A7D-EA21-2B4C-94B1-1836ACE6BE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364480"/>
            <a:ext cx="12192000" cy="1493520"/>
          </a:xfrm>
          <a:prstGeom prst="rect">
            <a:avLst/>
          </a:prstGeom>
        </p:spPr>
      </p:pic>
      <p:sp>
        <p:nvSpPr>
          <p:cNvPr id="19" name="Footer">
            <a:extLst>
              <a:ext uri="{FF2B5EF4-FFF2-40B4-BE49-F238E27FC236}">
                <a16:creationId xmlns:a16="http://schemas.microsoft.com/office/drawing/2014/main" id="{594708C1-228D-E442-BB49-607DF0A15DB1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3D57B92-9C13-F947-A472-51DD95BC3F5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324" y="6211501"/>
            <a:ext cx="1200727" cy="30330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847D07-3033-6A45-8878-DD0BBBC55E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1336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y w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915F264-FE90-2E4E-A228-981128A1AA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364480"/>
            <a:ext cx="12192000" cy="14935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1B1B2D-7418-D841-88B9-B399E71E4DA7}"/>
              </a:ext>
            </a:extLst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8CA1F2E-8AB2-A74B-A85D-C88346D85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3840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78D1DDA-5C3B-C442-A8B8-A1A521B6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823F2A-CA07-DB4E-BF08-D7824831BE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61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375" y="1524000"/>
            <a:ext cx="5369545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1080" y="1524000"/>
            <a:ext cx="5369545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B0F35A1-ECAD-184C-9715-C2206C9C7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FB8CD9-CE09-0247-BF1B-F8F39EF913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778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L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FDADAF-83F2-9F49-8A00-D4D7B31C1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5583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35AEE7-ED0B-B041-9D08-0785D6C609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C7F6A6-AE40-2F43-8133-FA42A15192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2659D-1FD1-8C4C-99BD-F8680739201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2706D06-BDAA-6E4B-8439-41DCFE4BEB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944FFE1-C35A-CD40-AAD9-F57FDA4E392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55843" y="390719"/>
            <a:ext cx="7236090" cy="555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4336236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A41851-D20D-A046-A923-E8B55F3C72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3127" y="0"/>
            <a:ext cx="95958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FDADAF-83F2-9F49-8A00-D4D7B31C1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5583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C7F6A6-AE40-2F43-8133-FA42A15192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2659D-1FD1-8C4C-99BD-F8680739201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B2E9525-8E3F-D245-B4C7-03D3100004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5640EA1-6600-BB40-8A23-C8632617A7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6290266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3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9A9D30-F060-1D4C-AF34-4B25E99F32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7CCC2E-CB39-CB4F-B55A-1B9B934217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41767" cy="6858000"/>
          </a:xfrm>
          <a:prstGeom prst="rect">
            <a:avLst/>
          </a:prstGeom>
          <a:noFill/>
        </p:spPr>
      </p:pic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8C539A-B9F5-3B4A-A710-0AC44B8500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1ADBCD1-FE7F-6A41-B988-B164459D74F5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F987627-A23C-CE44-B342-21227574F2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282BA94C-79FF-7C48-9BD4-C20E250E6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3440047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R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32782A-1EB1-A349-8359-CCDAF4000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36163" y="-1"/>
            <a:ext cx="4355835" cy="6857999"/>
          </a:xfrm>
          <a:prstGeom prst="rect">
            <a:avLst/>
          </a:prstGeom>
        </p:spPr>
      </p:pic>
      <p:pic>
        <p:nvPicPr>
          <p:cNvPr id="6" name="Picture 5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31A7D-6C9E-F144-AFC3-81AD551BF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CFAB44F-A13C-644C-B109-C8F22445307A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4495F3-41A9-C54D-BFE4-EBB9C169FA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6C8C2B3D-7381-F246-BC8D-53821631E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Content Placeholder 13">
            <a:extLst>
              <a:ext uri="{FF2B5EF4-FFF2-40B4-BE49-F238E27FC236}">
                <a16:creationId xmlns:a16="http://schemas.microsoft.com/office/drawing/2014/main" id="{C9183C36-16A7-A44D-84BC-BC9048FBE29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7793" y="390719"/>
            <a:ext cx="7236090" cy="555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183638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35FA7E-38D8-2D40-A796-F87918B230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32782A-1EB1-A349-8359-CCDAF4000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36163" y="-1"/>
            <a:ext cx="4355835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31A7D-6C9E-F144-AFC3-81AD551BF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CFAB44F-A13C-644C-B109-C8F22445307A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DEF080-DE04-6749-A2E6-0CC1699148C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ED9D40-8D24-D744-9614-F68C966E75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177CCF6-461C-574D-9058-5A4654A05E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04730475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3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E812BD-8D1C-D147-BE12-A98D1DCBED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6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E66394-FF44-B54A-970E-D1714966A5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50229" y="0"/>
            <a:ext cx="4341767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2DAEFB-9B27-7745-B22C-5FC7E53AF6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7FA633A-96A6-AB4A-872B-95A18282FE6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CEF4E9-2AA7-764B-9B47-81A6F0DB06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9B4A941-ADB0-2346-8DE7-6F81F6ED01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F0919B-269C-9E4C-B065-AFAD90948D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656210398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L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6D1474-6BEE-7548-BD84-8B8A22552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00479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5146E8-C5E7-554C-9D76-16D657D1F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567C8F3-2FF7-8044-8372-290DD44A63B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8EA0B5-0678-9A45-94A3-713095C109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866206-D27B-564D-B2A2-FB07DA2B9F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E878FC55-6669-014C-BF7F-05C78227E79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04789" y="409155"/>
            <a:ext cx="4587143" cy="553444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935510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375" y="1524000"/>
            <a:ext cx="5369545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1080" y="1524000"/>
            <a:ext cx="5369545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B0F35A1-ECAD-184C-9715-C2206C9C7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99E170-7F47-A34D-8014-495FD608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5976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 userDrawn="1">
          <p15:clr>
            <a:srgbClr val="FBAE40"/>
          </p15:clr>
        </p15:guide>
        <p15:guide id="4" pos="7083" userDrawn="1">
          <p15:clr>
            <a:srgbClr val="FBAE40"/>
          </p15:clr>
        </p15:guide>
        <p15:guide id="5" orient="horz" pos="119" userDrawn="1">
          <p15:clr>
            <a:srgbClr val="FBAE40"/>
          </p15:clr>
        </p15:guide>
        <p15:guide id="6" orient="horz" pos="3929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EBDA2CA-A402-9248-9407-E0D58A0A26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16328" y="0"/>
            <a:ext cx="697567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6D1474-6BEE-7548-BD84-8B8A22552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00479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5146E8-C5E7-554C-9D76-16D657D1F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567C8F3-2FF7-8044-8372-290DD44A63B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8EA0B5-0678-9A45-94A3-713095C109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866206-D27B-564D-B2A2-FB07DA2B9F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720749692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2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594540-5040-5348-A2E5-F9476439BD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4501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AEE322-154F-E941-BCCD-805F7C1FF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7025227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4EAED40-3B66-C345-9D22-ADA39621ADE1}"/>
              </a:ext>
            </a:extLst>
          </p:cNvPr>
          <p:cNvSpPr/>
          <p:nvPr userDrawn="1"/>
        </p:nvSpPr>
        <p:spPr>
          <a:xfrm>
            <a:off x="0" y="0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C8904E-8F37-7542-A597-118EFA6409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F42896-EF95-EF46-A607-71C7CD584A0C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04B1D35-8B1F-BE48-A525-AEDC96DE5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D1B56FF-3789-064E-A90A-911CAAEFE8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3847096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R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B394386-DF1F-D94A-A0C5-AB2CC4E30F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87210" y="0"/>
            <a:ext cx="7004790" cy="6857999"/>
          </a:xfrm>
          <a:prstGeom prst="rect">
            <a:avLst/>
          </a:prstGeom>
        </p:spPr>
      </p:pic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5F9AF3-6381-9F48-AC17-02937B960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0C6BBAF-30D8-8D4E-81F7-784BA1CDE9E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AFD1677-A6C3-7D4C-ACC3-75F4C0EFCF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95BC38-A2F1-3D49-9DAB-4AD1CEA5A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127B54-985E-174C-B938-988BD5E1071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40501" y="409155"/>
            <a:ext cx="4587143" cy="55344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89519115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19C3F8-37FE-BB48-A6DE-90606FACA1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5"/>
          <a:stretch/>
        </p:blipFill>
        <p:spPr>
          <a:xfrm>
            <a:off x="0" y="5060"/>
            <a:ext cx="7004790" cy="68529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394386-DF1F-D94A-A0C5-AB2CC4E30F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87210" y="0"/>
            <a:ext cx="7004790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5F9AF3-6381-9F48-AC17-02937B960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0C6BBAF-30D8-8D4E-81F7-784BA1CDE9E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AFD1677-A6C3-7D4C-ACC3-75F4C0EFCF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95BC38-A2F1-3D49-9DAB-4AD1CEA5A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D3ED80-E39E-1D42-BB2D-7F2B765D53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47710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2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8B23B3A-9A60-D843-9376-76356B773C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8DA11C-BCBB-BA43-93B4-13A14C3673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66771" y="0"/>
            <a:ext cx="702522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707FE3B-B3BF-904B-A67D-6446D86AAECA}"/>
              </a:ext>
            </a:extLst>
          </p:cNvPr>
          <p:cNvSpPr/>
          <p:nvPr userDrawn="1"/>
        </p:nvSpPr>
        <p:spPr>
          <a:xfrm rot="10800000">
            <a:off x="8779329" y="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334F00-9177-AB4C-B54E-E2695F2F1D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9CCD99-5521-0242-8DEC-F1B5F3A1F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595D63E-BC42-1146-B24F-06509814CFA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2581CCD9-DBDF-A04F-BE7F-A1E74F16BF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0D2C7CC-DB9B-504F-9CCD-BFD8E69413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187752826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C531F4-9830-144F-A3F7-1D04698E31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12243" y="0"/>
            <a:ext cx="527975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1D4626-6814-274C-8C5A-29FDA20C28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8729663" cy="6858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578359-8965-584A-8573-9964BD2652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733FE1D-CE43-3548-A674-F540F897E81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B1594EE-4188-2C45-8155-BCB0CB710B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21C1B79-587D-0B40-8BD1-2973978B23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37777494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71775E9-5CCC-C744-A347-FD6D7E136C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"/>
            <a:ext cx="12192000" cy="68580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CEB482-CB6F-9443-B65C-344097BAE9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"/>
            <a:ext cx="8975358" cy="68580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81BD2C-23D2-9A45-9DB5-8F1EE961A1D2}"/>
              </a:ext>
            </a:extLst>
          </p:cNvPr>
          <p:cNvSpPr/>
          <p:nvPr userDrawn="1"/>
        </p:nvSpPr>
        <p:spPr>
          <a:xfrm>
            <a:off x="-1" y="-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DB7D6-40AA-4343-B4E2-199A347184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2AF9912-614E-3D4E-B416-F91AEA4D98BE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86759D7-D894-C44E-9567-82395339F6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A426FAF-7F34-FC4E-843C-F3343DAA5D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206334978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29DE87-6EEF-3940-A3AD-63C710FF05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16609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70C166-6964-A34E-9BDC-EBF9D38554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462337" y="-1"/>
            <a:ext cx="8729663" cy="68580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CFA468-8EFE-AA4A-81B8-1C67BE261F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3909DC2-BE66-1C49-B91D-17F11BADE0FE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B4AF51A-EE15-B041-8C64-36E9C5F752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6089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326052C-8051-C340-BDCA-346D55AD4C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66089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4DB485-0F3D-F040-AC9D-9CB786ADC66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729328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1BA9E0-74B5-A94D-9C77-2F114BF497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024" y="-4"/>
            <a:ext cx="12168975" cy="68580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2C51DA-DABE-7A4C-9D9C-570F19437A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216642" y="-2"/>
            <a:ext cx="8975358" cy="68580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86318BD-2EA1-CE47-8E18-24A7381896E3}"/>
              </a:ext>
            </a:extLst>
          </p:cNvPr>
          <p:cNvSpPr/>
          <p:nvPr userDrawn="1"/>
        </p:nvSpPr>
        <p:spPr>
          <a:xfrm rot="10800000">
            <a:off x="8779329" y="-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B76BF9-BEC3-AB44-9BB8-8CF64D29F2C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18766E-9F94-0541-B9DB-85FA913A85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6E834AA-BADA-3E4A-A55C-1374006E906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CF5473B-04DA-0742-BE53-B53240C31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6089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43CF364-A487-EB47-A043-A5782070F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66089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534712833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4B0F476-6A13-4A4D-B739-3332E984A5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786" y="-1"/>
            <a:ext cx="12230482" cy="243223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37ED714-DA76-0542-8AD3-1E4D42AAE79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47FA85-8A5A-514C-9513-4FE97F32F9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1137567"/>
            <a:ext cx="12191999" cy="5720429"/>
          </a:xfrm>
          <a:prstGeom prst="rect">
            <a:avLst/>
          </a:prstGeom>
        </p:spPr>
      </p:pic>
      <p:sp>
        <p:nvSpPr>
          <p:cNvPr id="34" name="Title Placeholder 1">
            <a:extLst>
              <a:ext uri="{FF2B5EF4-FFF2-40B4-BE49-F238E27FC236}">
                <a16:creationId xmlns:a16="http://schemas.microsoft.com/office/drawing/2014/main" id="{82053935-550F-A04D-BCA2-DFC9045B4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20"/>
            <a:ext cx="10789921" cy="7468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D06D78-1E47-604E-9E2C-654060E15B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6" y="6214519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C3BA17-DDEA-BF44-B298-62602040CF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AF56C12-F1C8-E842-A487-CD561530E46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70FF361-F637-274D-AC78-6E26182BAC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030D7DF-CE07-C346-8215-A6AA3D3399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2D621B1D-488F-F44C-9411-A9DF4CCF25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5614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3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L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FDADAF-83F2-9F49-8A00-D4D7B31C1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5583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35AEE7-ED0B-B041-9D08-0785D6C609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C7F6A6-AE40-2F43-8133-FA42A15192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2659D-1FD1-8C4C-99BD-F8680739201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2706D06-BDAA-6E4B-8439-41DCFE4BEB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944FFE1-C35A-CD40-AAD9-F57FDA4E392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55843" y="390719"/>
            <a:ext cx="7236090" cy="555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1588666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21D1BF-3238-D247-8FB1-6C25567EC2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2432237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37ED714-DA76-0542-8AD3-1E4D42AAE79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3444F-8394-8A42-88A3-C36D521BBB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137543"/>
            <a:ext cx="12191999" cy="5720455"/>
          </a:xfrm>
          <a:prstGeom prst="rect">
            <a:avLst/>
          </a:prstGeom>
        </p:spPr>
      </p:pic>
      <p:pic>
        <p:nvPicPr>
          <p:cNvPr id="13" name="Picture 12" descr="AvanadeLogoNoTM_AWColor_RGB.png">
            <a:extLst>
              <a:ext uri="{FF2B5EF4-FFF2-40B4-BE49-F238E27FC236}">
                <a16:creationId xmlns:a16="http://schemas.microsoft.com/office/drawing/2014/main" id="{99CB7C58-2D35-7A49-BF36-5F4365856A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2AC03D-713F-BE4A-843B-4942E2A362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392E4DA-AD06-C54A-98DC-61C9D38CDEAD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F443EEA3-8359-464D-B3CA-8C1667BD6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20"/>
            <a:ext cx="10789921" cy="7468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FED734E-DC60-6840-B3B3-BE4C8C5059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DCAEB0E-55E6-D941-B039-D32670F332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316A4E7-6819-744E-93AB-72AE4292A3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3891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315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1/2 Horizont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151B9F6-7BF9-1D48-A4D3-968E0ED8C60A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21824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53E416-5773-3D41-901E-80F99FBBF485}"/>
              </a:ext>
            </a:extLst>
          </p:cNvPr>
          <p:cNvSpPr/>
          <p:nvPr userDrawn="1"/>
        </p:nvSpPr>
        <p:spPr>
          <a:xfrm>
            <a:off x="0" y="0"/>
            <a:ext cx="12192000" cy="3200399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821663-DC29-3C46-B95F-B4E3B71C21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41522"/>
            <a:ext cx="12191999" cy="207672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704D1E-9033-B24B-855F-01171C8364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8BDF195-C50B-3740-8700-F82E32D97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296FF591-0562-F94D-81E9-C1E5AC01A7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D7664EFB-1360-0745-A302-BC0184BF57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CA8CE5AF-3AF2-B14D-B201-3EDEF50527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843846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1/2 Horizont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7945" cy="32328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B371C9-BE53-DF45-A9EB-C512410AF1ED}"/>
              </a:ext>
            </a:extLst>
          </p:cNvPr>
          <p:cNvSpPr/>
          <p:nvPr userDrawn="1"/>
        </p:nvSpPr>
        <p:spPr>
          <a:xfrm>
            <a:off x="0" y="0"/>
            <a:ext cx="12192000" cy="5625885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933B9-AD5B-2B47-B78C-38C72254E8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21439"/>
            <a:ext cx="12191999" cy="391512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18C167-70EF-BC4A-A245-2900A39A63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C4947CB-BDB7-954E-B10A-3981E09D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D0554718-960F-B14D-8516-D9B61B289F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5EC3826-FC52-0E40-8C4F-E7018634A2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6F8901E3-717C-FF42-BB5A-E018F5CE29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909100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 1/2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41" y="0"/>
            <a:ext cx="12148665" cy="311516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1F2DB86-AB28-AF47-9A44-81D54FBDFA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C92341-4E4C-684D-9A0D-167374905C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21437"/>
            <a:ext cx="12191999" cy="48365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D06D78-1E47-604E-9E2C-654060E15B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6" y="6214519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FAA4FC-20A7-5E4A-9DA4-CFCED2C430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8181C62-73B3-9946-8DE9-FC555F43CB0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488C9DCE-B1E2-A041-A290-5E3F8FFE9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6D07B1A5-D4D0-CD4B-A9C3-5B2D5D8F37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F4DDD2E-E4B1-3F44-83B3-3BD859476F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0AA35EFF-4434-A44F-A9D7-FDA7829E93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286679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Quot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0CD186-226D-A64C-BEF8-879D9CDF19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21B81D0-5F01-4B4C-A1C0-5A4B8F7483A2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455FB5EF-951F-6342-9716-4AA4A07B7C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376" y="1152719"/>
            <a:ext cx="10783229" cy="2447731"/>
          </a:xfrm>
          <a:prstGeom prst="rect">
            <a:avLst/>
          </a:prstGeo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Add your quote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76D3E08-4B2F-D448-83DD-6F1777BA5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3943350"/>
            <a:ext cx="10901362" cy="742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Insert authors quote details here</a:t>
            </a:r>
          </a:p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maximum 3 lines at 20pt, minimum 14pt. </a:t>
            </a:r>
          </a:p>
        </p:txBody>
      </p:sp>
    </p:spTree>
    <p:extLst>
      <p:ext uri="{BB962C8B-B14F-4D97-AF65-F5344CB8AC3E}">
        <p14:creationId xmlns:p14="http://schemas.microsoft.com/office/powerpoint/2010/main" val="204166289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4157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wave cover 1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A9DE5B-A4E0-A44F-B6BF-BBC6726F49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2275220"/>
            <a:ext cx="10848975" cy="1363399"/>
          </a:xfrm>
          <a:prstGeom prst="rect">
            <a:avLst/>
          </a:prstGeom>
        </p:spPr>
        <p:txBody>
          <a:bodyPr anchor="b"/>
          <a:lstStyle>
            <a:lvl1pPr>
              <a:defRPr sz="48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Headline text – Cover slide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4CEE6339-B898-8448-83C0-DD2C637A10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4" y="3825875"/>
            <a:ext cx="10848975" cy="738188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</p:spTree>
    <p:extLst>
      <p:ext uri="{BB962C8B-B14F-4D97-AF65-F5344CB8AC3E}">
        <p14:creationId xmlns:p14="http://schemas.microsoft.com/office/powerpoint/2010/main" val="27541900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BD53C4-0E04-DC49-AB3A-5BFC4EF7DD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080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dient w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1B1B2D-7418-D841-88B9-B399E71E4DA7}"/>
              </a:ext>
            </a:extLst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8CA1F2E-8AB2-A74B-A85D-C88346D85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3840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78D1DDA-5C3B-C442-A8B8-A1A521B6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391C2FE-0E61-3045-8B39-5BCF91F00B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364480"/>
            <a:ext cx="12192000" cy="1493520"/>
          </a:xfrm>
          <a:prstGeom prst="rect">
            <a:avLst/>
          </a:prstGeom>
        </p:spPr>
      </p:pic>
      <p:sp>
        <p:nvSpPr>
          <p:cNvPr id="14" name="Footer">
            <a:extLst>
              <a:ext uri="{FF2B5EF4-FFF2-40B4-BE49-F238E27FC236}">
                <a16:creationId xmlns:a16="http://schemas.microsoft.com/office/drawing/2014/main" id="{6E8C9DA1-ED81-2043-AC3A-506392AD38E3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3567B45-253D-1D48-AAC7-AC2483393D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324" y="6211501"/>
            <a:ext cx="1200727" cy="30330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D254CC-F123-4341-8533-7A2FC1467B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5731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y w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88184CC-113A-9646-80D7-1DAEE3FDBD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364480"/>
            <a:ext cx="12192000" cy="14935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1B1B2D-7418-D841-88B9-B399E71E4DA7}"/>
              </a:ext>
            </a:extLst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8CA1F2E-8AB2-A74B-A85D-C88346D85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3840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78D1DDA-5C3B-C442-A8B8-A1A521B6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4E9CF0-1E32-2440-A03F-90527C9276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897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A41851-D20D-A046-A923-E8B55F3C72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3127" y="0"/>
            <a:ext cx="95958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FDADAF-83F2-9F49-8A00-D4D7B31C1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5583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C7F6A6-AE40-2F43-8133-FA42A15192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2659D-1FD1-8C4C-99BD-F8680739201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B2E9525-8E3F-D245-B4C7-03D3100004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5640EA1-6600-BB40-8A23-C8632617A7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65936410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375" y="1524000"/>
            <a:ext cx="5369545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1080" y="1524000"/>
            <a:ext cx="5369545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B0F35A1-ECAD-184C-9715-C2206C9C7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DA0E9B-71A2-9342-A16A-1C63786F86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7583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L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FDADAF-83F2-9F49-8A00-D4D7B31C1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5583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35AEE7-ED0B-B041-9D08-0785D6C609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C7F6A6-AE40-2F43-8133-FA42A15192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2659D-1FD1-8C4C-99BD-F8680739201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2706D06-BDAA-6E4B-8439-41DCFE4BEB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944FFE1-C35A-CD40-AAD9-F57FDA4E392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55843" y="390719"/>
            <a:ext cx="7236090" cy="555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0944056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A41851-D20D-A046-A923-E8B55F3C72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3127" y="0"/>
            <a:ext cx="95958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FDADAF-83F2-9F49-8A00-D4D7B31C1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5583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C7F6A6-AE40-2F43-8133-FA42A15192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2659D-1FD1-8C4C-99BD-F8680739201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B2E9525-8E3F-D245-B4C7-03D3100004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5640EA1-6600-BB40-8A23-C8632617A7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076772645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3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9A9D30-F060-1D4C-AF34-4B25E99F32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7CCC2E-CB39-CB4F-B55A-1B9B934217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41767" cy="6858000"/>
          </a:xfrm>
          <a:prstGeom prst="rect">
            <a:avLst/>
          </a:prstGeom>
          <a:noFill/>
        </p:spPr>
      </p:pic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8C539A-B9F5-3B4A-A710-0AC44B8500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1ADBCD1-FE7F-6A41-B988-B164459D74F5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F987627-A23C-CE44-B342-21227574F2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282BA94C-79FF-7C48-9BD4-C20E250E6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35145233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R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32782A-1EB1-A349-8359-CCDAF4000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36163" y="-1"/>
            <a:ext cx="4355835" cy="6857999"/>
          </a:xfrm>
          <a:prstGeom prst="rect">
            <a:avLst/>
          </a:prstGeom>
        </p:spPr>
      </p:pic>
      <p:pic>
        <p:nvPicPr>
          <p:cNvPr id="6" name="Picture 5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31A7D-6C9E-F144-AFC3-81AD551BF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CFAB44F-A13C-644C-B109-C8F22445307A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4495F3-41A9-C54D-BFE4-EBB9C169FA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6C8C2B3D-7381-F246-BC8D-53821631E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Content Placeholder 13">
            <a:extLst>
              <a:ext uri="{FF2B5EF4-FFF2-40B4-BE49-F238E27FC236}">
                <a16:creationId xmlns:a16="http://schemas.microsoft.com/office/drawing/2014/main" id="{C9183C36-16A7-A44D-84BC-BC9048FBE29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7793" y="390719"/>
            <a:ext cx="7236090" cy="555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7625571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35FA7E-38D8-2D40-A796-F87918B230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32782A-1EB1-A349-8359-CCDAF4000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36163" y="-1"/>
            <a:ext cx="4355835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31A7D-6C9E-F144-AFC3-81AD551BF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CFAB44F-A13C-644C-B109-C8F22445307A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DEF080-DE04-6749-A2E6-0CC1699148C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ED9D40-8D24-D744-9614-F68C966E75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177CCF6-461C-574D-9058-5A4654A05E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551239297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3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E812BD-8D1C-D147-BE12-A98D1DCBED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6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E66394-FF44-B54A-970E-D1714966A5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50229" y="0"/>
            <a:ext cx="4341767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2DAEFB-9B27-7745-B22C-5FC7E53AF6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7FA633A-96A6-AB4A-872B-95A18282FE6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CEF4E9-2AA7-764B-9B47-81A6F0DB06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9B4A941-ADB0-2346-8DE7-6F81F6ED01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F0919B-269C-9E4C-B065-AFAD90948D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69850836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L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6D1474-6BEE-7548-BD84-8B8A22552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00479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5146E8-C5E7-554C-9D76-16D657D1F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567C8F3-2FF7-8044-8372-290DD44A63B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8EA0B5-0678-9A45-94A3-713095C109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866206-D27B-564D-B2A2-FB07DA2B9F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E878FC55-6669-014C-BF7F-05C78227E79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04789" y="409155"/>
            <a:ext cx="4587143" cy="553444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5242309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EBDA2CA-A402-9248-9407-E0D58A0A26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16328" y="0"/>
            <a:ext cx="697567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6D1474-6BEE-7548-BD84-8B8A22552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00479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5146E8-C5E7-554C-9D76-16D657D1F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567C8F3-2FF7-8044-8372-290DD44A63B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8EA0B5-0678-9A45-94A3-713095C109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866206-D27B-564D-B2A2-FB07DA2B9F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962707845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2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594540-5040-5348-A2E5-F9476439BD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4501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AEE322-154F-E941-BCCD-805F7C1FF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7025227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4EAED40-3B66-C345-9D22-ADA39621ADE1}"/>
              </a:ext>
            </a:extLst>
          </p:cNvPr>
          <p:cNvSpPr/>
          <p:nvPr userDrawn="1"/>
        </p:nvSpPr>
        <p:spPr>
          <a:xfrm>
            <a:off x="0" y="0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C8904E-8F37-7542-A597-118EFA6409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F42896-EF95-EF46-A607-71C7CD584A0C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04B1D35-8B1F-BE48-A525-AEDC96DE5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D1B56FF-3789-064E-A90A-911CAAEFE8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8531613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3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9A9D30-F060-1D4C-AF34-4B25E99F32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7CCC2E-CB39-CB4F-B55A-1B9B934217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41767" cy="6858000"/>
          </a:xfrm>
          <a:prstGeom prst="rect">
            <a:avLst/>
          </a:prstGeom>
          <a:noFill/>
        </p:spPr>
      </p:pic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8C539A-B9F5-3B4A-A710-0AC44B8500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1ADBCD1-FE7F-6A41-B988-B164459D74F5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F987627-A23C-CE44-B342-21227574F2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282BA94C-79FF-7C48-9BD4-C20E250E6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30044322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R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B394386-DF1F-D94A-A0C5-AB2CC4E30F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87210" y="0"/>
            <a:ext cx="7004790" cy="6857999"/>
          </a:xfrm>
          <a:prstGeom prst="rect">
            <a:avLst/>
          </a:prstGeom>
        </p:spPr>
      </p:pic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5F9AF3-6381-9F48-AC17-02937B960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0C6BBAF-30D8-8D4E-81F7-784BA1CDE9E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AFD1677-A6C3-7D4C-ACC3-75F4C0EFCF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95BC38-A2F1-3D49-9DAB-4AD1CEA5A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127B54-985E-174C-B938-988BD5E1071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40501" y="409155"/>
            <a:ext cx="4587143" cy="55344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5627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19C3F8-37FE-BB48-A6DE-90606FACA1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5"/>
          <a:stretch/>
        </p:blipFill>
        <p:spPr>
          <a:xfrm>
            <a:off x="0" y="5060"/>
            <a:ext cx="7004790" cy="68529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394386-DF1F-D94A-A0C5-AB2CC4E30F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87210" y="0"/>
            <a:ext cx="7004790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5F9AF3-6381-9F48-AC17-02937B960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0C6BBAF-30D8-8D4E-81F7-784BA1CDE9E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AFD1677-A6C3-7D4C-ACC3-75F4C0EFCF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95BC38-A2F1-3D49-9DAB-4AD1CEA5A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D3ED80-E39E-1D42-BB2D-7F2B765D53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27030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2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8B23B3A-9A60-D843-9376-76356B773C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8DA11C-BCBB-BA43-93B4-13A14C3673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66771" y="0"/>
            <a:ext cx="702522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707FE3B-B3BF-904B-A67D-6446D86AAECA}"/>
              </a:ext>
            </a:extLst>
          </p:cNvPr>
          <p:cNvSpPr/>
          <p:nvPr userDrawn="1"/>
        </p:nvSpPr>
        <p:spPr>
          <a:xfrm rot="10800000">
            <a:off x="8779329" y="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334F00-9177-AB4C-B54E-E2695F2F1D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9CCD99-5521-0242-8DEC-F1B5F3A1F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595D63E-BC42-1146-B24F-06509814CFA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2581CCD9-DBDF-A04F-BE7F-A1E74F16BF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0D2C7CC-DB9B-504F-9CCD-BFD8E69413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869280460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C531F4-9830-144F-A3F7-1D04698E31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12243" y="0"/>
            <a:ext cx="527975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1D4626-6814-274C-8C5A-29FDA20C28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8729663" cy="6858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578359-8965-584A-8573-9964BD2652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733FE1D-CE43-3548-A674-F540F897E81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B1594EE-4188-2C45-8155-BCB0CB710B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21C1B79-587D-0B40-8BD1-2973978B23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87653947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71775E9-5CCC-C744-A347-FD6D7E136C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"/>
            <a:ext cx="12192000" cy="68580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CEB482-CB6F-9443-B65C-344097BAE9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"/>
            <a:ext cx="8975358" cy="68580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81BD2C-23D2-9A45-9DB5-8F1EE961A1D2}"/>
              </a:ext>
            </a:extLst>
          </p:cNvPr>
          <p:cNvSpPr/>
          <p:nvPr userDrawn="1"/>
        </p:nvSpPr>
        <p:spPr>
          <a:xfrm>
            <a:off x="-1" y="-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DB7D6-40AA-4343-B4E2-199A347184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2AF9912-614E-3D4E-B416-F91AEA4D98BE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86759D7-D894-C44E-9567-82395339F6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A426FAF-7F34-FC4E-843C-F3343DAA5D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17562054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29DE87-6EEF-3940-A3AD-63C710FF05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16609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70C166-6964-A34E-9BDC-EBF9D38554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462337" y="-1"/>
            <a:ext cx="8729663" cy="68580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CFA468-8EFE-AA4A-81B8-1C67BE261F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3909DC2-BE66-1C49-B91D-17F11BADE0FE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B4AF51A-EE15-B041-8C64-36E9C5F752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6089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326052C-8051-C340-BDCA-346D55AD4C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66089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4DB485-0F3D-F040-AC9D-9CB786ADC66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481314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1BA9E0-74B5-A94D-9C77-2F114BF497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024" y="-4"/>
            <a:ext cx="12168975" cy="68580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2C51DA-DABE-7A4C-9D9C-570F19437A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216642" y="-2"/>
            <a:ext cx="8975358" cy="68580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86318BD-2EA1-CE47-8E18-24A7381896E3}"/>
              </a:ext>
            </a:extLst>
          </p:cNvPr>
          <p:cNvSpPr/>
          <p:nvPr userDrawn="1"/>
        </p:nvSpPr>
        <p:spPr>
          <a:xfrm rot="10800000">
            <a:off x="8779329" y="-1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B76BF9-BEC3-AB44-9BB8-8CF64D29F2C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18766E-9F94-0541-B9DB-85FA913A85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6E834AA-BADA-3E4A-A55C-1374006E906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CF5473B-04DA-0742-BE53-B53240C31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6089" y="409154"/>
            <a:ext cx="6425218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43CF364-A487-EB47-A043-A5782070F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66089" y="2379243"/>
            <a:ext cx="6425844" cy="3559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889819206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2/3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4B0F476-6A13-4A4D-B739-3332E984A5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786" y="-1"/>
            <a:ext cx="12230482" cy="243223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37ED714-DA76-0542-8AD3-1E4D42AAE79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47FA85-8A5A-514C-9513-4FE97F32F9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1137567"/>
            <a:ext cx="12191999" cy="5720429"/>
          </a:xfrm>
          <a:prstGeom prst="rect">
            <a:avLst/>
          </a:prstGeom>
        </p:spPr>
      </p:pic>
      <p:sp>
        <p:nvSpPr>
          <p:cNvPr id="34" name="Title Placeholder 1">
            <a:extLst>
              <a:ext uri="{FF2B5EF4-FFF2-40B4-BE49-F238E27FC236}">
                <a16:creationId xmlns:a16="http://schemas.microsoft.com/office/drawing/2014/main" id="{82053935-550F-A04D-BCA2-DFC9045B4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20"/>
            <a:ext cx="10789921" cy="7468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D06D78-1E47-604E-9E2C-654060E15B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6" y="6214519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C3BA17-DDEA-BF44-B298-62602040CF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AF56C12-F1C8-E842-A487-CD561530E46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70FF361-F637-274D-AC78-6E26182BAC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030D7DF-CE07-C346-8215-A6AA3D3399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2D621B1D-488F-F44C-9411-A9DF4CCF25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2432238"/>
            <a:ext cx="3305175" cy="3509963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8728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315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2/3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21D1BF-3238-D247-8FB1-6C25567EC2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2432237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37ED714-DA76-0542-8AD3-1E4D42AAE79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3444F-8394-8A42-88A3-C36D521BBB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137543"/>
            <a:ext cx="12191999" cy="5720455"/>
          </a:xfrm>
          <a:prstGeom prst="rect">
            <a:avLst/>
          </a:prstGeom>
        </p:spPr>
      </p:pic>
      <p:pic>
        <p:nvPicPr>
          <p:cNvPr id="13" name="Picture 12" descr="AvanadeLogoNoTM_AWColor_RGB.png">
            <a:extLst>
              <a:ext uri="{FF2B5EF4-FFF2-40B4-BE49-F238E27FC236}">
                <a16:creationId xmlns:a16="http://schemas.microsoft.com/office/drawing/2014/main" id="{99CB7C58-2D35-7A49-BF36-5F4365856A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2AC03D-713F-BE4A-843B-4942E2A362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392E4DA-AD06-C54A-98DC-61C9D38CDEAD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F443EEA3-8359-464D-B3CA-8C1667BD6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20"/>
            <a:ext cx="10789921" cy="7468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FED734E-DC60-6840-B3B3-BE4C8C5059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DCAEB0E-55E6-D941-B039-D32670F332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316A4E7-6819-744E-93AB-72AE4292A3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2432238"/>
            <a:ext cx="3305175" cy="3509963"/>
          </a:xfrm>
        </p:spPr>
        <p:txBody>
          <a:bodyPr numCol="1" spcCol="457200"/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3446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315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1/2 Horizont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151B9F6-7BF9-1D48-A4D3-968E0ED8C60A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21824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53E416-5773-3D41-901E-80F99FBBF485}"/>
              </a:ext>
            </a:extLst>
          </p:cNvPr>
          <p:cNvSpPr/>
          <p:nvPr userDrawn="1"/>
        </p:nvSpPr>
        <p:spPr>
          <a:xfrm>
            <a:off x="0" y="0"/>
            <a:ext cx="12192000" cy="3200399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821663-DC29-3C46-B95F-B4E3B71C21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41522"/>
            <a:ext cx="12191999" cy="207672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704D1E-9033-B24B-855F-01171C8364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8BDF195-C50B-3740-8700-F82E32D97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296FF591-0562-F94D-81E9-C1E5AC01A7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D7664EFB-1360-0745-A302-BC0184BF57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CA8CE5AF-3AF2-B14D-B201-3EDEF50527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429000"/>
            <a:ext cx="3305175" cy="25132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07245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R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32782A-1EB1-A349-8359-CCDAF4000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36163" y="-1"/>
            <a:ext cx="4355835" cy="6857999"/>
          </a:xfrm>
          <a:prstGeom prst="rect">
            <a:avLst/>
          </a:prstGeom>
        </p:spPr>
      </p:pic>
      <p:pic>
        <p:nvPicPr>
          <p:cNvPr id="6" name="Picture 5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31A7D-6C9E-F144-AFC3-81AD551BF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CFAB44F-A13C-644C-B109-C8F22445307A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4495F3-41A9-C54D-BFE4-EBB9C169FA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6C8C2B3D-7381-F246-BC8D-53821631E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Content Placeholder 13">
            <a:extLst>
              <a:ext uri="{FF2B5EF4-FFF2-40B4-BE49-F238E27FC236}">
                <a16:creationId xmlns:a16="http://schemas.microsoft.com/office/drawing/2014/main" id="{C9183C36-16A7-A44D-84BC-BC9048FBE29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7793" y="390719"/>
            <a:ext cx="7236090" cy="555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556474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1/2 Horizont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7945" cy="32328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B371C9-BE53-DF45-A9EB-C512410AF1ED}"/>
              </a:ext>
            </a:extLst>
          </p:cNvPr>
          <p:cNvSpPr/>
          <p:nvPr userDrawn="1"/>
        </p:nvSpPr>
        <p:spPr>
          <a:xfrm>
            <a:off x="0" y="0"/>
            <a:ext cx="12192000" cy="5625885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933B9-AD5B-2B47-B78C-38C72254E8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21439"/>
            <a:ext cx="12191999" cy="391512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18C167-70EF-BC4A-A245-2900A39A63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C4947CB-BDB7-954E-B10A-3981E09D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D0554718-960F-B14D-8516-D9B61B289F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5EC3826-FC52-0E40-8C4F-E7018634A2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6F8901E3-717C-FF42-BB5A-E018F5CE29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662325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 1/2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41" y="0"/>
            <a:ext cx="12148665" cy="311516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1F2DB86-AB28-AF47-9A44-81D54FBDFA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C92341-4E4C-684D-9A0D-167374905C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21437"/>
            <a:ext cx="12191999" cy="48365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D06D78-1E47-604E-9E2C-654060E15BA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6" y="6214519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FAA4FC-20A7-5E4A-9DA4-CFCED2C430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8181C62-73B3-9946-8DE9-FC555F43CB09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488C9DCE-B1E2-A041-A290-5E3F8FFE9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390719"/>
            <a:ext cx="10789921" cy="1685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6D07B1A5-D4D0-CD4B-A9C3-5B2D5D8F37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F4DDD2E-E4B1-3F44-83B3-3BD859476F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722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0AA35EFF-4434-A44F-A9D7-FDA7829E93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6275" y="3238500"/>
            <a:ext cx="3305175" cy="2703701"/>
          </a:xfrm>
        </p:spPr>
        <p:txBody>
          <a:bodyPr numCol="1" spcCol="4572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409606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Quot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0CD186-226D-A64C-BEF8-879D9CDF19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21B81D0-5F01-4B4C-A1C0-5A4B8F7483A2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455FB5EF-951F-6342-9716-4AA4A07B7C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376" y="1152719"/>
            <a:ext cx="10783229" cy="2447731"/>
          </a:xfrm>
          <a:prstGeom prst="rect">
            <a:avLst/>
          </a:prstGeo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Add your quote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76D3E08-4B2F-D448-83DD-6F1777BA5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3943350"/>
            <a:ext cx="10901362" cy="742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Insert authors quote details here</a:t>
            </a:r>
          </a:p>
          <a:p>
            <a:pPr>
              <a:lnSpc>
                <a:spcPct val="95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maximum 3 lines at 20pt, minimum 14pt. </a:t>
            </a:r>
          </a:p>
        </p:txBody>
      </p:sp>
    </p:spTree>
    <p:extLst>
      <p:ext uri="{BB962C8B-B14F-4D97-AF65-F5344CB8AC3E}">
        <p14:creationId xmlns:p14="http://schemas.microsoft.com/office/powerpoint/2010/main" val="4154587130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51973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wave cover 1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A9DE5B-A4E0-A44F-B6BF-BBC6726F49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2275220"/>
            <a:ext cx="10848975" cy="1363399"/>
          </a:xfrm>
          <a:prstGeom prst="rect">
            <a:avLst/>
          </a:prstGeom>
        </p:spPr>
        <p:txBody>
          <a:bodyPr anchor="b"/>
          <a:lstStyle>
            <a:lvl1pPr>
              <a:defRPr sz="48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Headline text – Cover slide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4CEE6339-B898-8448-83C0-DD2C637A10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4" y="3825875"/>
            <a:ext cx="10848975" cy="738188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</p:spTree>
    <p:extLst>
      <p:ext uri="{BB962C8B-B14F-4D97-AF65-F5344CB8AC3E}">
        <p14:creationId xmlns:p14="http://schemas.microsoft.com/office/powerpoint/2010/main" val="18448907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05F077-89AC-BB4F-B5BE-063A069BA9C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147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dient w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1B1B2D-7418-D841-88B9-B399E71E4DA7}"/>
              </a:ext>
            </a:extLst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8CA1F2E-8AB2-A74B-A85D-C88346D85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3840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78D1DDA-5C3B-C442-A8B8-A1A521B6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634CC0D-2BF8-5146-861D-3FD8243EC1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364480"/>
            <a:ext cx="12192000" cy="1493520"/>
          </a:xfrm>
          <a:prstGeom prst="rect">
            <a:avLst/>
          </a:prstGeom>
        </p:spPr>
      </p:pic>
      <p:sp>
        <p:nvSpPr>
          <p:cNvPr id="14" name="Footer">
            <a:extLst>
              <a:ext uri="{FF2B5EF4-FFF2-40B4-BE49-F238E27FC236}">
                <a16:creationId xmlns:a16="http://schemas.microsoft.com/office/drawing/2014/main" id="{1DE43B4B-8260-B942-840D-863ADD96359E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2293ADE-5590-AB43-AA17-2383EF5B17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324" y="6211501"/>
            <a:ext cx="1200727" cy="30330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34D6E6-7211-5F4F-AAD4-D8D7074BBE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4185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y w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BE3C93-068E-3245-9116-C6D10E4AF9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364480"/>
            <a:ext cx="12192000" cy="14935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1B1B2D-7418-D841-88B9-B399E71E4DA7}"/>
              </a:ext>
            </a:extLst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8CA1F2E-8AB2-A74B-A85D-C88346D85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376" y="1524000"/>
            <a:ext cx="10783229" cy="3840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78D1DDA-5C3B-C442-A8B8-A1A521B6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B5DD54-0673-0544-82B2-D418D49690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2956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375" y="1524000"/>
            <a:ext cx="5369545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1080" y="1524000"/>
            <a:ext cx="5369545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B0F35A1-ECAD-184C-9715-C2206C9C7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BE8EC4-455A-CD45-9E5A-CF6128ED3F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792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L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FDADAF-83F2-9F49-8A00-D4D7B31C1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5583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35AEE7-ED0B-B041-9D08-0785D6C609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C7F6A6-AE40-2F43-8133-FA42A15192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2659D-1FD1-8C4C-99BD-F8680739201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2706D06-BDAA-6E4B-8439-41DCFE4BEB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944FFE1-C35A-CD40-AAD9-F57FDA4E392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55843" y="390719"/>
            <a:ext cx="7236090" cy="555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779541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35FA7E-38D8-2D40-A796-F87918B230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32782A-1EB1-A349-8359-CCDAF4000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36163" y="-1"/>
            <a:ext cx="4355835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31A7D-6C9E-F144-AFC3-81AD551BF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CFAB44F-A13C-644C-B109-C8F22445307A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DEF080-DE04-6749-A2E6-0CC1699148C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ED9D40-8D24-D744-9614-F68C966E75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177CCF6-461C-574D-9058-5A4654A05E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244948433"/>
      </p:ext>
    </p:extLst>
  </p:cSld>
  <p:clrMapOvr>
    <a:masterClrMapping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A41851-D20D-A046-A923-E8B55F3C72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3127" y="0"/>
            <a:ext cx="95958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FDADAF-83F2-9F49-8A00-D4D7B31C1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5583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C7F6A6-AE40-2F43-8133-FA42A15192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2659D-1FD1-8C4C-99BD-F8680739201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B2E9525-8E3F-D245-B4C7-03D3100004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5640EA1-6600-BB40-8A23-C8632617A7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606274865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3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9A9D30-F060-1D4C-AF34-4B25E99F32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7CCC2E-CB39-CB4F-B55A-1B9B934217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341767" cy="6858000"/>
          </a:xfrm>
          <a:prstGeom prst="rect">
            <a:avLst/>
          </a:prstGeom>
          <a:noFill/>
        </p:spPr>
      </p:pic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8C539A-B9F5-3B4A-A710-0AC44B8500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1ADBCD1-FE7F-6A41-B988-B164459D74F5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F987627-A23C-CE44-B342-21227574F2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0563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282BA94C-79FF-7C48-9BD4-C20E250E6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336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525617850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R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32782A-1EB1-A349-8359-CCDAF4000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36163" y="-1"/>
            <a:ext cx="4355835" cy="6857999"/>
          </a:xfrm>
          <a:prstGeom prst="rect">
            <a:avLst/>
          </a:prstGeom>
        </p:spPr>
      </p:pic>
      <p:pic>
        <p:nvPicPr>
          <p:cNvPr id="6" name="Picture 5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31A7D-6C9E-F144-AFC3-81AD551BF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CFAB44F-A13C-644C-B109-C8F22445307A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4495F3-41A9-C54D-BFE4-EBB9C169FA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6C8C2B3D-7381-F246-BC8D-53821631E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Content Placeholder 13">
            <a:extLst>
              <a:ext uri="{FF2B5EF4-FFF2-40B4-BE49-F238E27FC236}">
                <a16:creationId xmlns:a16="http://schemas.microsoft.com/office/drawing/2014/main" id="{C9183C36-16A7-A44D-84BC-BC9048FBE29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7793" y="390719"/>
            <a:ext cx="7236090" cy="555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82023406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3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35FA7E-38D8-2D40-A796-F87918B230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32782A-1EB1-A349-8359-CCDAF4000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36163" y="-1"/>
            <a:ext cx="4355835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31A7D-6C9E-F144-AFC3-81AD551BF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CFAB44F-A13C-644C-B109-C8F22445307A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DEF080-DE04-6749-A2E6-0CC1699148C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ED9D40-8D24-D744-9614-F68C966E75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177CCF6-461C-574D-9058-5A4654A05E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1972780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3 Vertical 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E812BD-8D1C-D147-BE12-A98D1DCBED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6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E66394-FF44-B54A-970E-D1714966A5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850229" y="0"/>
            <a:ext cx="4341767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2DAEFB-9B27-7745-B22C-5FC7E53AF6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7FA633A-96A6-AB4A-872B-95A18282FE67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CEF4E9-2AA7-764B-9B47-81A6F0DB06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9B4A941-ADB0-2346-8DE7-6F81F6ED01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61710" y="390719"/>
            <a:ext cx="2330223" cy="1781175"/>
          </a:xfrm>
        </p:spPr>
        <p:txBody>
          <a:bodyPr anchor="b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F0919B-269C-9E4C-B065-AFAD90948D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61483" y="2344072"/>
            <a:ext cx="2330450" cy="35995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628166103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L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6D1474-6BEE-7548-BD84-8B8A22552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00479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5146E8-C5E7-554C-9D76-16D657D1F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567C8F3-2FF7-8044-8372-290DD44A63B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8EA0B5-0678-9A45-94A3-713095C109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866206-D27B-564D-B2A2-FB07DA2B9F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E878FC55-6669-014C-BF7F-05C78227E79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04789" y="409155"/>
            <a:ext cx="4587143" cy="553444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8747964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EBDA2CA-A402-9248-9407-E0D58A0A26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16328" y="0"/>
            <a:ext cx="697567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6D1474-6BEE-7548-BD84-8B8A22552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00479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11DA9F-3A3B-6240-AF7B-61558CB88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5146E8-C5E7-554C-9D76-16D657D1F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567C8F3-2FF7-8044-8372-290DD44A63B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8EA0B5-0678-9A45-94A3-713095C109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866206-D27B-564D-B2A2-FB07DA2B9F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840064570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1/2 Vertical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594540-5040-5348-A2E5-F9476439BD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4501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AEE322-154F-E941-BCCD-805F7C1FF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7025227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4EAED40-3B66-C345-9D22-ADA39621ADE1}"/>
              </a:ext>
            </a:extLst>
          </p:cNvPr>
          <p:cNvSpPr/>
          <p:nvPr userDrawn="1"/>
        </p:nvSpPr>
        <p:spPr>
          <a:xfrm>
            <a:off x="0" y="0"/>
            <a:ext cx="3412671" cy="685800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C8904E-8F37-7542-A597-118EFA6409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F42896-EF95-EF46-A607-71C7CD584A0C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04B1D35-8B1F-BE48-A525-AEDC96DE5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3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D1B56FF-3789-064E-A90A-911CAAEFE8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563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077374549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R no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B394386-DF1F-D94A-A0C5-AB2CC4E30F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87210" y="0"/>
            <a:ext cx="7004790" cy="6857999"/>
          </a:xfrm>
          <a:prstGeom prst="rect">
            <a:avLst/>
          </a:prstGeom>
        </p:spPr>
      </p:pic>
      <p:pic>
        <p:nvPicPr>
          <p:cNvPr id="8" name="Picture 7" descr="AvanadeLogoNoTM_AWColor_RGB.png">
            <a:extLst>
              <a:ext uri="{FF2B5EF4-FFF2-40B4-BE49-F238E27FC236}">
                <a16:creationId xmlns:a16="http://schemas.microsoft.com/office/drawing/2014/main" id="{55CC74AC-9459-324D-8814-E353F65526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5F9AF3-6381-9F48-AC17-02937B960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0C6BBAF-30D8-8D4E-81F7-784BA1CDE9E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AFD1677-A6C3-7D4C-ACC3-75F4C0EFCF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95BC38-A2F1-3D49-9DAB-4AD1CEA5A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127B54-985E-174C-B938-988BD5E1071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40501" y="409155"/>
            <a:ext cx="4587143" cy="55344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36948961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dient 1/2 Vertical 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19C3F8-37FE-BB48-A6DE-90606FACA1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5"/>
          <a:stretch/>
        </p:blipFill>
        <p:spPr>
          <a:xfrm>
            <a:off x="0" y="5060"/>
            <a:ext cx="7004790" cy="68529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394386-DF1F-D94A-A0C5-AB2CC4E30F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187210" y="0"/>
            <a:ext cx="7004790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5F9AF3-6381-9F48-AC17-02937B960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0C6BBAF-30D8-8D4E-81F7-784BA1CDE9E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AFD1677-A6C3-7D4C-ACC3-75F4C0EFCF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66168" y="409155"/>
            <a:ext cx="4525765" cy="1781175"/>
          </a:xfrm>
        </p:spPr>
        <p:txBody>
          <a:bodyPr anchor="t"/>
          <a:lstStyle>
            <a:lvl1pPr>
              <a:defRPr sz="40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Your headline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95BC38-A2F1-3D49-9DAB-4AD1CEA5A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66168" y="2379243"/>
            <a:ext cx="4526206" cy="35995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D3ED80-E39E-1D42-BB2D-7F2B765D53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00" y="6213600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56694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29" Type="http://schemas.openxmlformats.org/officeDocument/2006/relationships/theme" Target="../theme/theme2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slideLayout" Target="../slideLayouts/slideLayout54.xml"/><Relationship Id="rId30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73.xml"/><Relationship Id="rId26" Type="http://schemas.openxmlformats.org/officeDocument/2006/relationships/slideLayout" Target="../slideLayouts/slideLayout81.xml"/><Relationship Id="rId3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76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80.xml"/><Relationship Id="rId2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71.xml"/><Relationship Id="rId20" Type="http://schemas.openxmlformats.org/officeDocument/2006/relationships/slideLayout" Target="../slideLayouts/slideLayout75.xml"/><Relationship Id="rId29" Type="http://schemas.openxmlformats.org/officeDocument/2006/relationships/theme" Target="../theme/theme3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79.xml"/><Relationship Id="rId5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70.xml"/><Relationship Id="rId23" Type="http://schemas.openxmlformats.org/officeDocument/2006/relationships/slideLayout" Target="../slideLayouts/slideLayout78.xml"/><Relationship Id="rId28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74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7.xml"/><Relationship Id="rId27" Type="http://schemas.openxmlformats.org/officeDocument/2006/relationships/slideLayout" Target="../slideLayouts/slideLayout82.xml"/><Relationship Id="rId3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101.xml"/><Relationship Id="rId26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100.xml"/><Relationship Id="rId25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99.xml"/><Relationship Id="rId20" Type="http://schemas.openxmlformats.org/officeDocument/2006/relationships/slideLayout" Target="../slideLayouts/slideLayout103.xml"/><Relationship Id="rId29" Type="http://schemas.openxmlformats.org/officeDocument/2006/relationships/theme" Target="../theme/theme4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24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106.xml"/><Relationship Id="rId28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105.xml"/><Relationship Id="rId27" Type="http://schemas.openxmlformats.org/officeDocument/2006/relationships/slideLayout" Target="../slideLayouts/slideLayout110.xml"/><Relationship Id="rId3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113.xml"/><Relationship Id="rId1" Type="http://schemas.openxmlformats.org/officeDocument/2006/relationships/slideLayout" Target="../slideLayouts/slideLayout112.xml"/><Relationship Id="rId6" Type="http://schemas.openxmlformats.org/officeDocument/2006/relationships/image" Target="../media/image1.pn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1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17.xml"/><Relationship Id="rId1" Type="http://schemas.openxmlformats.org/officeDocument/2006/relationships/slideLayout" Target="../slideLayouts/slideLayout116.xml"/><Relationship Id="rId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18.xml"/><Relationship Id="rId4" Type="http://schemas.openxmlformats.org/officeDocument/2006/relationships/image" Target="../media/image4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Placeholder 1">
            <a:extLst>
              <a:ext uri="{FF2B5EF4-FFF2-40B4-BE49-F238E27FC236}">
                <a16:creationId xmlns:a16="http://schemas.microsoft.com/office/drawing/2014/main" id="{658DE76C-BE08-874D-89E5-86F2CB5A1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390719"/>
            <a:ext cx="10789921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03EF9A9-1084-A048-BA5E-600BDC18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945" y="1524000"/>
            <a:ext cx="1078992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ADD8B0-8C25-234B-ADCE-7E0BFFB2AA87}"/>
              </a:ext>
            </a:extLst>
          </p:cNvPr>
          <p:cNvSpPr/>
          <p:nvPr userDrawn="1"/>
        </p:nvSpPr>
        <p:spPr>
          <a:xfrm>
            <a:off x="694944" y="0"/>
            <a:ext cx="10789920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D55163B3-8138-3749-928F-B56A505153A1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&lt;Highly Confidential&gt;</a:t>
            </a:r>
          </a:p>
        </p:txBody>
      </p:sp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E19BB9D1-C196-6743-84A2-EFF9DF8D2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3102" y="6217537"/>
            <a:ext cx="4388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7" name="Picture 26" descr="AvanadeLogoNoTM_AWColor_RGB.png">
            <a:extLst>
              <a:ext uri="{FF2B5EF4-FFF2-40B4-BE49-F238E27FC236}">
                <a16:creationId xmlns:a16="http://schemas.microsoft.com/office/drawing/2014/main" id="{3DE45E54-C75E-2442-B65B-75CB35B3E217}"/>
              </a:ext>
            </a:extLst>
          </p:cNvPr>
          <p:cNvPicPr>
            <a:picLocks noChangeAspect="1"/>
          </p:cNvPicPr>
          <p:nvPr userDrawn="1"/>
        </p:nvPicPr>
        <p:blipFill>
          <a:blip r:embed="rId2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93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885" r:id="rId2"/>
    <p:sldLayoutId id="2147484007" r:id="rId3"/>
    <p:sldLayoutId id="2147483762" r:id="rId4"/>
    <p:sldLayoutId id="2147484011" r:id="rId5"/>
    <p:sldLayoutId id="2147484017" r:id="rId6"/>
    <p:sldLayoutId id="2147484077" r:id="rId7"/>
    <p:sldLayoutId id="2147484012" r:id="rId8"/>
    <p:sldLayoutId id="2147484018" r:id="rId9"/>
    <p:sldLayoutId id="2147484078" r:id="rId10"/>
    <p:sldLayoutId id="2147484013" r:id="rId11"/>
    <p:sldLayoutId id="2147484019" r:id="rId12"/>
    <p:sldLayoutId id="2147484079" r:id="rId13"/>
    <p:sldLayoutId id="2147484014" r:id="rId14"/>
    <p:sldLayoutId id="2147484020" r:id="rId15"/>
    <p:sldLayoutId id="2147484080" r:id="rId16"/>
    <p:sldLayoutId id="2147484015" r:id="rId17"/>
    <p:sldLayoutId id="2147484081" r:id="rId18"/>
    <p:sldLayoutId id="2147484016" r:id="rId19"/>
    <p:sldLayoutId id="2147484082" r:id="rId20"/>
    <p:sldLayoutId id="2147484056" r:id="rId21"/>
    <p:sldLayoutId id="2147484057" r:id="rId22"/>
    <p:sldLayoutId id="2147484051" r:id="rId23"/>
    <p:sldLayoutId id="2147484053" r:id="rId24"/>
    <p:sldLayoutId id="2147484054" r:id="rId25"/>
    <p:sldLayoutId id="2147484055" r:id="rId26"/>
    <p:sldLayoutId id="2147483847" r:id="rId27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Segoe UI Semibold" panose="020B0502040204020203" pitchFamily="34" charset="0"/>
          <a:ea typeface="Segoe UI Semibold" panose="020B0502040204020203" pitchFamily="34" charset="0"/>
          <a:cs typeface="Segoe UI Semibold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Placeholder 1">
            <a:extLst>
              <a:ext uri="{FF2B5EF4-FFF2-40B4-BE49-F238E27FC236}">
                <a16:creationId xmlns:a16="http://schemas.microsoft.com/office/drawing/2014/main" id="{658DE76C-BE08-874D-89E5-86F2CB5A1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390719"/>
            <a:ext cx="10789921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03EF9A9-1084-A048-BA5E-600BDC18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945" y="1524000"/>
            <a:ext cx="1078992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ADD8B0-8C25-234B-ADCE-7E0BFFB2AA87}"/>
              </a:ext>
            </a:extLst>
          </p:cNvPr>
          <p:cNvSpPr/>
          <p:nvPr userDrawn="1"/>
        </p:nvSpPr>
        <p:spPr>
          <a:xfrm>
            <a:off x="694944" y="0"/>
            <a:ext cx="10789920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D55163B3-8138-3749-928F-B56A505153A1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&lt;Confidential&gt;</a:t>
            </a:r>
          </a:p>
        </p:txBody>
      </p:sp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3A32D492-071A-7E4A-93ED-792A3250F6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3102" y="6217537"/>
            <a:ext cx="4388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7" name="Picture 26" descr="AvanadeLogoNoTM_AWColor_RGB.png">
            <a:extLst>
              <a:ext uri="{FF2B5EF4-FFF2-40B4-BE49-F238E27FC236}">
                <a16:creationId xmlns:a16="http://schemas.microsoft.com/office/drawing/2014/main" id="{862E757F-B7A7-2149-B85D-51041E4B2724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045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56" r:id="rId2"/>
    <p:sldLayoutId id="2147483954" r:id="rId3"/>
    <p:sldLayoutId id="2147484008" r:id="rId4"/>
    <p:sldLayoutId id="2147483957" r:id="rId5"/>
    <p:sldLayoutId id="2147484083" r:id="rId6"/>
    <p:sldLayoutId id="2147484084" r:id="rId7"/>
    <p:sldLayoutId id="2147484085" r:id="rId8"/>
    <p:sldLayoutId id="2147484086" r:id="rId9"/>
    <p:sldLayoutId id="2147484087" r:id="rId10"/>
    <p:sldLayoutId id="2147484088" r:id="rId11"/>
    <p:sldLayoutId id="2147484089" r:id="rId12"/>
    <p:sldLayoutId id="2147484090" r:id="rId13"/>
    <p:sldLayoutId id="2147484091" r:id="rId14"/>
    <p:sldLayoutId id="2147484092" r:id="rId15"/>
    <p:sldLayoutId id="2147484093" r:id="rId16"/>
    <p:sldLayoutId id="2147484094" r:id="rId17"/>
    <p:sldLayoutId id="2147484095" r:id="rId18"/>
    <p:sldLayoutId id="2147484096" r:id="rId19"/>
    <p:sldLayoutId id="2147484097" r:id="rId20"/>
    <p:sldLayoutId id="2147484098" r:id="rId21"/>
    <p:sldLayoutId id="2147484099" r:id="rId22"/>
    <p:sldLayoutId id="2147484100" r:id="rId23"/>
    <p:sldLayoutId id="2147484101" r:id="rId24"/>
    <p:sldLayoutId id="2147484102" r:id="rId25"/>
    <p:sldLayoutId id="2147484103" r:id="rId26"/>
    <p:sldLayoutId id="2147484104" r:id="rId27"/>
    <p:sldLayoutId id="2147483962" r:id="rId28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Segoe UI Semibold" panose="020B0502040204020203" pitchFamily="34" charset="0"/>
          <a:ea typeface="Segoe UI Semibold" panose="020B0502040204020203" pitchFamily="34" charset="0"/>
          <a:cs typeface="Segoe UI Semibold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Placeholder 1">
            <a:extLst>
              <a:ext uri="{FF2B5EF4-FFF2-40B4-BE49-F238E27FC236}">
                <a16:creationId xmlns:a16="http://schemas.microsoft.com/office/drawing/2014/main" id="{658DE76C-BE08-874D-89E5-86F2CB5A1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390719"/>
            <a:ext cx="10789921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03EF9A9-1084-A048-BA5E-600BDC18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945" y="1524000"/>
            <a:ext cx="1078992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ADD8B0-8C25-234B-ADCE-7E0BFFB2AA87}"/>
              </a:ext>
            </a:extLst>
          </p:cNvPr>
          <p:cNvSpPr/>
          <p:nvPr userDrawn="1"/>
        </p:nvSpPr>
        <p:spPr>
          <a:xfrm>
            <a:off x="694944" y="0"/>
            <a:ext cx="10789920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D55163B3-8138-3749-928F-B56A505153A1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Reserved. &lt;Restricted&gt;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CFD5BD22-DFB1-304A-ADE0-906C70D1FC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3102" y="6217537"/>
            <a:ext cx="4388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9" name="Picture 28" descr="AvanadeLogoNoTM_AWColor_RGB.png">
            <a:extLst>
              <a:ext uri="{FF2B5EF4-FFF2-40B4-BE49-F238E27FC236}">
                <a16:creationId xmlns:a16="http://schemas.microsoft.com/office/drawing/2014/main" id="{769C31FD-A157-B14F-8887-870F324034A5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07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  <p:sldLayoutId id="2147483973" r:id="rId2"/>
    <p:sldLayoutId id="2147483971" r:id="rId3"/>
    <p:sldLayoutId id="2147484009" r:id="rId4"/>
    <p:sldLayoutId id="2147483974" r:id="rId5"/>
    <p:sldLayoutId id="2147484105" r:id="rId6"/>
    <p:sldLayoutId id="2147484106" r:id="rId7"/>
    <p:sldLayoutId id="2147484107" r:id="rId8"/>
    <p:sldLayoutId id="2147484108" r:id="rId9"/>
    <p:sldLayoutId id="2147484109" r:id="rId10"/>
    <p:sldLayoutId id="2147484110" r:id="rId11"/>
    <p:sldLayoutId id="2147484111" r:id="rId12"/>
    <p:sldLayoutId id="2147484112" r:id="rId13"/>
    <p:sldLayoutId id="2147484113" r:id="rId14"/>
    <p:sldLayoutId id="2147484114" r:id="rId15"/>
    <p:sldLayoutId id="2147484115" r:id="rId16"/>
    <p:sldLayoutId id="2147484116" r:id="rId17"/>
    <p:sldLayoutId id="2147484117" r:id="rId18"/>
    <p:sldLayoutId id="2147484118" r:id="rId19"/>
    <p:sldLayoutId id="2147484119" r:id="rId20"/>
    <p:sldLayoutId id="2147484120" r:id="rId21"/>
    <p:sldLayoutId id="2147484121" r:id="rId22"/>
    <p:sldLayoutId id="2147484122" r:id="rId23"/>
    <p:sldLayoutId id="2147484123" r:id="rId24"/>
    <p:sldLayoutId id="2147484124" r:id="rId25"/>
    <p:sldLayoutId id="2147484125" r:id="rId26"/>
    <p:sldLayoutId id="2147484126" r:id="rId27"/>
    <p:sldLayoutId id="2147483979" r:id="rId28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Segoe UI Semibold" panose="020B0502040204020203" pitchFamily="34" charset="0"/>
          <a:ea typeface="Segoe UI Semibold" panose="020B0502040204020203" pitchFamily="34" charset="0"/>
          <a:cs typeface="Segoe UI Semibold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Placeholder 1">
            <a:extLst>
              <a:ext uri="{FF2B5EF4-FFF2-40B4-BE49-F238E27FC236}">
                <a16:creationId xmlns:a16="http://schemas.microsoft.com/office/drawing/2014/main" id="{658DE76C-BE08-874D-89E5-86F2CB5A1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390719"/>
            <a:ext cx="10789921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03EF9A9-1084-A048-BA5E-600BDC18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945" y="1524000"/>
            <a:ext cx="1078992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ADD8B0-8C25-234B-ADCE-7E0BFFB2AA87}"/>
              </a:ext>
            </a:extLst>
          </p:cNvPr>
          <p:cNvSpPr/>
          <p:nvPr userDrawn="1"/>
        </p:nvSpPr>
        <p:spPr>
          <a:xfrm>
            <a:off x="694944" y="0"/>
            <a:ext cx="10789920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E223E65E-427C-8745-AA1B-7A3AD9E7FE1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 </a:t>
            </a:r>
          </a:p>
        </p:txBody>
      </p:sp>
      <p:sp>
        <p:nvSpPr>
          <p:cNvPr id="30" name="Slide Number Placeholder 2">
            <a:extLst>
              <a:ext uri="{FF2B5EF4-FFF2-40B4-BE49-F238E27FC236}">
                <a16:creationId xmlns:a16="http://schemas.microsoft.com/office/drawing/2014/main" id="{5F6C4FE6-13AA-D84A-8C76-370192BF9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3102" y="6217537"/>
            <a:ext cx="4388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7" name="Picture 26" descr="AvanadeLogoNoTM_AWColor_RGB.png">
            <a:extLst>
              <a:ext uri="{FF2B5EF4-FFF2-40B4-BE49-F238E27FC236}">
                <a16:creationId xmlns:a16="http://schemas.microsoft.com/office/drawing/2014/main" id="{25319DA4-2030-9244-8C92-9BD22F408EB3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0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90" r:id="rId2"/>
    <p:sldLayoutId id="2147483988" r:id="rId3"/>
    <p:sldLayoutId id="2147484010" r:id="rId4"/>
    <p:sldLayoutId id="2147483991" r:id="rId5"/>
    <p:sldLayoutId id="2147484127" r:id="rId6"/>
    <p:sldLayoutId id="2147484128" r:id="rId7"/>
    <p:sldLayoutId id="2147484129" r:id="rId8"/>
    <p:sldLayoutId id="2147484130" r:id="rId9"/>
    <p:sldLayoutId id="2147484131" r:id="rId10"/>
    <p:sldLayoutId id="2147484132" r:id="rId11"/>
    <p:sldLayoutId id="2147484133" r:id="rId12"/>
    <p:sldLayoutId id="2147484134" r:id="rId13"/>
    <p:sldLayoutId id="2147484135" r:id="rId14"/>
    <p:sldLayoutId id="2147484136" r:id="rId15"/>
    <p:sldLayoutId id="2147484137" r:id="rId16"/>
    <p:sldLayoutId id="2147484138" r:id="rId17"/>
    <p:sldLayoutId id="2147484139" r:id="rId18"/>
    <p:sldLayoutId id="2147484140" r:id="rId19"/>
    <p:sldLayoutId id="2147484141" r:id="rId20"/>
    <p:sldLayoutId id="2147484142" r:id="rId21"/>
    <p:sldLayoutId id="2147484143" r:id="rId22"/>
    <p:sldLayoutId id="2147484144" r:id="rId23"/>
    <p:sldLayoutId id="2147484145" r:id="rId24"/>
    <p:sldLayoutId id="2147484146" r:id="rId25"/>
    <p:sldLayoutId id="2147484147" r:id="rId26"/>
    <p:sldLayoutId id="2147484148" r:id="rId27"/>
    <p:sldLayoutId id="2147483996" r:id="rId28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Segoe UI Semibold" panose="020B0502040204020203" pitchFamily="34" charset="0"/>
          <a:ea typeface="Segoe UI Semibold" panose="020B0502040204020203" pitchFamily="34" charset="0"/>
          <a:cs typeface="Segoe UI Semibold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Placeholder 1">
            <a:extLst>
              <a:ext uri="{FF2B5EF4-FFF2-40B4-BE49-F238E27FC236}">
                <a16:creationId xmlns:a16="http://schemas.microsoft.com/office/drawing/2014/main" id="{658DE76C-BE08-874D-89E5-86F2CB5A1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390719"/>
            <a:ext cx="10789921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03EF9A9-1084-A048-BA5E-600BDC18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945" y="1524000"/>
            <a:ext cx="1078992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ADD8B0-8C25-234B-ADCE-7E0BFFB2AA87}"/>
              </a:ext>
            </a:extLst>
          </p:cNvPr>
          <p:cNvSpPr/>
          <p:nvPr userDrawn="1"/>
        </p:nvSpPr>
        <p:spPr>
          <a:xfrm>
            <a:off x="694944" y="0"/>
            <a:ext cx="10789920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BDBFE8E3-40FC-5E40-A795-8436EE48F886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 </a:t>
            </a:r>
          </a:p>
        </p:txBody>
      </p:sp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771D7EA5-2C25-AC48-B57F-31C6C4712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3102" y="6217537"/>
            <a:ext cx="4388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0" name="Picture 29" descr="AvanadeLogoNoTM_AWColor_RGB.png">
            <a:extLst>
              <a:ext uri="{FF2B5EF4-FFF2-40B4-BE49-F238E27FC236}">
                <a16:creationId xmlns:a16="http://schemas.microsoft.com/office/drawing/2014/main" id="{668DD5E8-8B18-9A41-8609-281B3ECDB3A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046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9" r:id="rId1"/>
    <p:sldLayoutId id="2147484001" r:id="rId2"/>
    <p:sldLayoutId id="2147484002" r:id="rId3"/>
    <p:sldLayoutId id="2147484003" r:id="rId4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Segoe UI Semibold" panose="020B0502040204020203" pitchFamily="34" charset="0"/>
          <a:ea typeface="Segoe UI Semibold" panose="020B0502040204020203" pitchFamily="34" charset="0"/>
          <a:cs typeface="Segoe UI Semibold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Placeholder 1">
            <a:extLst>
              <a:ext uri="{FF2B5EF4-FFF2-40B4-BE49-F238E27FC236}">
                <a16:creationId xmlns:a16="http://schemas.microsoft.com/office/drawing/2014/main" id="{658DE76C-BE08-874D-89E5-86F2CB5A1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390719"/>
            <a:ext cx="10789921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03EF9A9-1084-A048-BA5E-600BDC18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945" y="1524000"/>
            <a:ext cx="1078992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ADD8B0-8C25-234B-ADCE-7E0BFFB2AA87}"/>
              </a:ext>
            </a:extLst>
          </p:cNvPr>
          <p:cNvSpPr/>
          <p:nvPr userDrawn="1"/>
        </p:nvSpPr>
        <p:spPr>
          <a:xfrm>
            <a:off x="694944" y="0"/>
            <a:ext cx="10789920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BDBFE8E3-40FC-5E40-A795-8436EE48F886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©2019 Avanade Inc. All Rights Reserved </a:t>
            </a:r>
          </a:p>
        </p:txBody>
      </p:sp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771D7EA5-2C25-AC48-B57F-31C6C4712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3102" y="6217537"/>
            <a:ext cx="4388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0" name="Picture 29" descr="AvanadeLogoNoTM_AWColor_RGB.png">
            <a:extLst>
              <a:ext uri="{FF2B5EF4-FFF2-40B4-BE49-F238E27FC236}">
                <a16:creationId xmlns:a16="http://schemas.microsoft.com/office/drawing/2014/main" id="{D6BC354B-6309-4A42-9061-26D78EEA878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04" y="6092354"/>
            <a:ext cx="1494933" cy="54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30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76" r:id="rId2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Segoe UI Semibold" panose="020B0502040204020203" pitchFamily="34" charset="0"/>
          <a:ea typeface="Segoe UI Semibold" panose="020B0502040204020203" pitchFamily="34" charset="0"/>
          <a:cs typeface="Segoe UI Semibold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9248" y="2083305"/>
            <a:ext cx="7333503" cy="2691389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A7686F0B-1AD3-C246-B67A-88D80481CED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852827" y="6600908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PH" sz="7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©2019 Avanade Inc. All Rights Reserved.</a:t>
            </a:r>
            <a:endParaRPr lang="en-US" sz="7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658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areers.avanade.com/jobsitit/JobDetail/AI-Developer-Artificial-Intelligence-Chatbot-MS-Bot-Framework/21312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careers.avanade.com/jobsitit/JobDetail/Solution-Architect-Data-Platform-Modernization/55790" TargetMode="External"/><Relationship Id="rId5" Type="http://schemas.openxmlformats.org/officeDocument/2006/relationships/hyperlink" Target="https://careers.avanade.com/jobsitit/JobDetail/Cognitive-Solution-Architect-Data-AI/58697" TargetMode="External"/><Relationship Id="rId4" Type="http://schemas.openxmlformats.org/officeDocument/2006/relationships/hyperlink" Target="https://careers.avanade.com/jobsitit/JobDetail/Data-Engineer/3708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3A955C-ED82-41D9-AF67-CDF3B1308F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E23A24-5E29-4F5A-B780-9568AE9A51D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575176-1A4C-447D-B54A-655E1E890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 roles @Avanade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60BF5742-D187-4376-92AF-7D35B3631CCA}"/>
              </a:ext>
            </a:extLst>
          </p:cNvPr>
          <p:cNvSpPr txBox="1">
            <a:spLocks/>
          </p:cNvSpPr>
          <p:nvPr/>
        </p:nvSpPr>
        <p:spPr>
          <a:xfrm>
            <a:off x="10899102" y="7055737"/>
            <a:ext cx="43883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E23A24-5E29-4F5A-B780-9568AE9A51DD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2828C8B7-FABF-4FD9-88FA-DB4D3A796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4" y="2390074"/>
            <a:ext cx="4429125" cy="4429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2B8F0F-049E-4061-A602-6A43CDB4AA5F}"/>
              </a:ext>
            </a:extLst>
          </p:cNvPr>
          <p:cNvSpPr txBox="1"/>
          <p:nvPr/>
        </p:nvSpPr>
        <p:spPr>
          <a:xfrm>
            <a:off x="346759" y="2612112"/>
            <a:ext cx="109911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>
                <a:effectLst/>
                <a:latin typeface="Segoe UI Light" panose="020B0502040204020203" pitchFamily="34" charset="0"/>
                <a:ea typeface="Calibri" panose="020F0502020204030204" pitchFamily="34" charset="0"/>
                <a:cs typeface="Segoe UI Light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 Developer | Artificial Intelligence, Chatbot, MS Bot Framework</a:t>
            </a:r>
            <a:endParaRPr lang="en-GB" sz="2400" dirty="0">
              <a:effectLst/>
              <a:latin typeface="Segoe UI Light" panose="020B0502040204020203" pitchFamily="34" charset="0"/>
              <a:ea typeface="Calibri" panose="020F0502020204030204" pitchFamily="34" charset="0"/>
              <a:cs typeface="Segoe UI Light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2400" dirty="0">
              <a:latin typeface="Segoe UI Light" panose="020B0502040204020203" pitchFamily="34" charset="0"/>
              <a:ea typeface="Calibri" panose="020F0502020204030204" pitchFamily="34" charset="0"/>
              <a:cs typeface="Segoe UI Light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>
                <a:effectLst/>
                <a:latin typeface="Segoe UI Light" panose="020B0502040204020203" pitchFamily="34" charset="0"/>
                <a:ea typeface="Calibri" panose="020F0502020204030204" pitchFamily="34" charset="0"/>
                <a:cs typeface="Segoe UI Light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Engineer</a:t>
            </a:r>
            <a:endParaRPr lang="en-GB" sz="2400" dirty="0">
              <a:effectLst/>
              <a:latin typeface="Segoe UI Light" panose="020B0502040204020203" pitchFamily="34" charset="0"/>
              <a:ea typeface="Calibri" panose="020F0502020204030204" pitchFamily="34" charset="0"/>
              <a:cs typeface="Segoe UI Light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2400" dirty="0">
                <a:latin typeface="Segoe UI Light" panose="020B0502040204020203" pitchFamily="34" charset="0"/>
                <a:cs typeface="Segoe UI Light" panose="020B05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Cognitive Solution Architect | Data &amp; AI</a:t>
            </a:r>
            <a:endParaRPr lang="it-IT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it-IT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Solution Architect | Data Platform Modernization</a:t>
            </a:r>
            <a:endParaRPr lang="it-IT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37845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Highly Confidential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6 Aurora PPT Template" id="{2C73C242-9BDD-8849-B361-7F0284CFFC0D}" vid="{0FFF389A-D36E-5E41-BACF-AB546FBE27BB}"/>
    </a:ext>
  </a:extLst>
</a:theme>
</file>

<file path=ppt/theme/theme2.xml><?xml version="1.0" encoding="utf-8"?>
<a:theme xmlns:a="http://schemas.openxmlformats.org/drawingml/2006/main" name="Confidential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6 Aurora PPT Template" id="{2C73C242-9BDD-8849-B361-7F0284CFFC0D}" vid="{AF36EDB7-C528-1045-8056-822CCBB39083}"/>
    </a:ext>
  </a:extLst>
</a:theme>
</file>

<file path=ppt/theme/theme3.xml><?xml version="1.0" encoding="utf-8"?>
<a:theme xmlns:a="http://schemas.openxmlformats.org/drawingml/2006/main" name="Restricted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6 Aurora PPT Template" id="{2C73C242-9BDD-8849-B361-7F0284CFFC0D}" vid="{65E719F8-DBC6-A341-94F8-79F94D373F99}"/>
    </a:ext>
  </a:extLst>
</a:theme>
</file>

<file path=ppt/theme/theme4.xml><?xml version="1.0" encoding="utf-8"?>
<a:theme xmlns:a="http://schemas.openxmlformats.org/drawingml/2006/main" name="Unrestricted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6 Aurora PPT Template" id="{2C73C242-9BDD-8849-B361-7F0284CFFC0D}" vid="{E9654C0F-FD45-304F-8D49-953099759942}"/>
    </a:ext>
  </a:extLst>
</a:theme>
</file>

<file path=ppt/theme/theme5.xml><?xml version="1.0" encoding="utf-8"?>
<a:theme xmlns:a="http://schemas.openxmlformats.org/drawingml/2006/main" name="Title Slides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6 Aurora PPT Template" id="{2C73C242-9BDD-8849-B361-7F0284CFFC0D}" vid="{34E54A0E-16DE-5E49-8BDA-67F637DBF6D5}"/>
    </a:ext>
  </a:extLst>
</a:theme>
</file>

<file path=ppt/theme/theme6.xml><?xml version="1.0" encoding="utf-8"?>
<a:theme xmlns:a="http://schemas.openxmlformats.org/drawingml/2006/main" name="Breaker Slides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6 Aurora PPT Template" id="{2C73C242-9BDD-8849-B361-7F0284CFFC0D}" vid="{80546049-FC0E-E64B-8197-DAF91E056BD7}"/>
    </a:ext>
  </a:extLst>
</a:theme>
</file>

<file path=ppt/theme/theme7.xml><?xml version="1.0" encoding="utf-8"?>
<a:theme xmlns:a="http://schemas.openxmlformats.org/drawingml/2006/main" name="End Slides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6 Aurora PPT Template" id="{2C73C242-9BDD-8849-B361-7F0284CFFC0D}" vid="{523674CF-213D-3542-88B3-6E90143CBCE4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4BD874090A4543B50EBEB696BB1E70" ma:contentTypeVersion="4" ma:contentTypeDescription="Create a new document." ma:contentTypeScope="" ma:versionID="25f36d18aecd839364cb9039d8d8290d">
  <xsd:schema xmlns:xsd="http://www.w3.org/2001/XMLSchema" xmlns:xs="http://www.w3.org/2001/XMLSchema" xmlns:p="http://schemas.microsoft.com/office/2006/metadata/properties" xmlns:ns2="99813c5d-2777-4308-bc7a-796bfbbfb35b" xmlns:ns3="b492d498-ca26-4a48-9077-d38364db9e65" targetNamespace="http://schemas.microsoft.com/office/2006/metadata/properties" ma:root="true" ma:fieldsID="53d7db84486e03bd9ecd2f26c1946e02" ns2:_="" ns3:_="">
    <xsd:import namespace="99813c5d-2777-4308-bc7a-796bfbbfb35b"/>
    <xsd:import namespace="b492d498-ca26-4a48-9077-d38364db9e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813c5d-2777-4308-bc7a-796bfbbfb3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92d498-ca26-4a48-9077-d38364db9e6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35BC5BD-2F86-406E-8953-9EE1A3C8007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97CFD3F-6A8C-48B5-88E6-076F8D7604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9813c5d-2777-4308-bc7a-796bfbbfb35b"/>
    <ds:schemaRef ds:uri="b492d498-ca26-4a48-9077-d38364db9e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7A03C18-8CA8-4E85-8FD3-26F080DC8A47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236020b0-6d69-48c1-9bb5-c586c1062b70}" enabled="1" method="Privileged" siteId="{cf36141c-ddd7-45a7-b073-111f66d0b30c}" removed="0"/>
  <clbl:label id="{5fae8262-b78e-4366-8929-a5d6aac95320}" enabled="1" method="Privileged" siteId="{cf36141c-ddd7-45a7-b073-111f66d0b30c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06 Aurora PPT Template</Template>
  <TotalTime>162</TotalTime>
  <Words>32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</vt:i4>
      </vt:variant>
    </vt:vector>
  </HeadingPairs>
  <TitlesOfParts>
    <vt:vector size="15" baseType="lpstr">
      <vt:lpstr>Arial</vt:lpstr>
      <vt:lpstr>Calibri</vt:lpstr>
      <vt:lpstr>Segoe UI</vt:lpstr>
      <vt:lpstr>Segoe UI Light</vt:lpstr>
      <vt:lpstr>Segoe UI Semibold</vt:lpstr>
      <vt:lpstr>Segoe UI Semilight</vt:lpstr>
      <vt:lpstr>Wingdings</vt:lpstr>
      <vt:lpstr>Highly Confidential</vt:lpstr>
      <vt:lpstr>Confidential</vt:lpstr>
      <vt:lpstr>Restricted</vt:lpstr>
      <vt:lpstr>Unrestricted</vt:lpstr>
      <vt:lpstr>Title Slides</vt:lpstr>
      <vt:lpstr>Breaker Slides</vt:lpstr>
      <vt:lpstr>End Slides</vt:lpstr>
      <vt:lpstr>Open roles @Avanade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Marta D Allocco (c)</dc:creator>
  <cp:keywords/>
  <dc:description/>
  <cp:lastModifiedBy>Giulia Colella</cp:lastModifiedBy>
  <cp:revision>17</cp:revision>
  <dcterms:created xsi:type="dcterms:W3CDTF">2020-10-13T13:50:40Z</dcterms:created>
  <dcterms:modified xsi:type="dcterms:W3CDTF">2022-11-16T17:22:39Z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Owner">
    <vt:lpwstr>courteney.malon@avanade.com</vt:lpwstr>
  </property>
  <property fmtid="{D5CDD505-2E9C-101B-9397-08002B2CF9AE}" pid="5" name="MSIP_Label_236020b0-6d69-48c1-9bb5-c586c1062b70_SetDate">
    <vt:lpwstr>2018-12-20T17:57:52.8924816Z</vt:lpwstr>
  </property>
  <property fmtid="{D5CDD505-2E9C-101B-9397-08002B2CF9AE}" pid="6" name="MSIP_Label_236020b0-6d69-48c1-9bb5-c586c1062b70_Name">
    <vt:lpwstr>Confidential</vt:lpwstr>
  </property>
  <property fmtid="{D5CDD505-2E9C-101B-9397-08002B2CF9AE}" pid="7" name="MSIP_Label_236020b0-6d69-48c1-9bb5-c586c1062b70_Application">
    <vt:lpwstr>Microsoft Azure Information Protection</vt:lpwstr>
  </property>
  <property fmtid="{D5CDD505-2E9C-101B-9397-08002B2CF9AE}" pid="8" name="MSIP_Label_236020b0-6d69-48c1-9bb5-c586c1062b70_Extended_MSFT_Method">
    <vt:lpwstr>Automatic</vt:lpwstr>
  </property>
  <property fmtid="{D5CDD505-2E9C-101B-9397-08002B2CF9AE}" pid="9" name="MSIP_Label_5fae8262-b78e-4366-8929-a5d6aac95320_Enabled">
    <vt:lpwstr>True</vt:lpwstr>
  </property>
  <property fmtid="{D5CDD505-2E9C-101B-9397-08002B2CF9AE}" pid="10" name="MSIP_Label_5fae8262-b78e-4366-8929-a5d6aac95320_SiteId">
    <vt:lpwstr>cf36141c-ddd7-45a7-b073-111f66d0b30c</vt:lpwstr>
  </property>
  <property fmtid="{D5CDD505-2E9C-101B-9397-08002B2CF9AE}" pid="11" name="MSIP_Label_5fae8262-b78e-4366-8929-a5d6aac95320_SetDate">
    <vt:lpwstr>2018-12-20T17:57:52.8924816Z</vt:lpwstr>
  </property>
  <property fmtid="{D5CDD505-2E9C-101B-9397-08002B2CF9AE}" pid="12" name="MSIP_Label_5fae8262-b78e-4366-8929-a5d6aac95320_Name">
    <vt:lpwstr>Recipients Have Full Control</vt:lpwstr>
  </property>
  <property fmtid="{D5CDD505-2E9C-101B-9397-08002B2CF9AE}" pid="13" name="MSIP_Label_5fae8262-b78e-4366-8929-a5d6aac95320_Extended_MSFT_Method">
    <vt:lpwstr>Automatic</vt:lpwstr>
  </property>
  <property fmtid="{D5CDD505-2E9C-101B-9397-08002B2CF9AE}" pid="14" name="Sensitivity">
    <vt:lpwstr>Confidential Recipients Have Full Control</vt:lpwstr>
  </property>
  <property fmtid="{D5CDD505-2E9C-101B-9397-08002B2CF9AE}" pid="15" name="ContentTypeId">
    <vt:lpwstr>0x010100414BD874090A4543B50EBEB696BB1E70</vt:lpwstr>
  </property>
</Properties>
</file>

<file path=docProps/thumbnail.jpeg>
</file>